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33" r:id="rId17"/>
    <p:sldId id="274" r:id="rId18"/>
    <p:sldId id="275" r:id="rId19"/>
    <p:sldId id="276" r:id="rId20"/>
    <p:sldId id="277" r:id="rId21"/>
    <p:sldId id="334" r:id="rId22"/>
    <p:sldId id="279" r:id="rId23"/>
    <p:sldId id="280" r:id="rId24"/>
    <p:sldId id="281" r:id="rId25"/>
    <p:sldId id="283" r:id="rId26"/>
    <p:sldId id="285" r:id="rId27"/>
    <p:sldId id="287" r:id="rId28"/>
    <p:sldId id="288" r:id="rId29"/>
    <p:sldId id="290" r:id="rId30"/>
    <p:sldId id="318" r:id="rId31"/>
    <p:sldId id="292" r:id="rId32"/>
    <p:sldId id="294" r:id="rId33"/>
    <p:sldId id="322" r:id="rId34"/>
    <p:sldId id="324" r:id="rId35"/>
    <p:sldId id="302" r:id="rId36"/>
    <p:sldId id="296" r:id="rId37"/>
    <p:sldId id="298" r:id="rId38"/>
    <p:sldId id="300" r:id="rId39"/>
    <p:sldId id="304" r:id="rId40"/>
    <p:sldId id="306" r:id="rId41"/>
    <p:sldId id="310" r:id="rId42"/>
    <p:sldId id="308" r:id="rId43"/>
    <p:sldId id="313" r:id="rId44"/>
    <p:sldId id="326" r:id="rId45"/>
    <p:sldId id="315" r:id="rId46"/>
    <p:sldId id="328" r:id="rId47"/>
    <p:sldId id="33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C0D0DE"/>
    <a:srgbClr val="FFA3A3"/>
    <a:srgbClr val="FF3399"/>
    <a:srgbClr val="E2C0D9"/>
    <a:srgbClr val="7E0000"/>
    <a:srgbClr val="D2703A"/>
    <a:srgbClr val="FF8585"/>
    <a:srgbClr val="CB2737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226" autoAdjust="0"/>
  </p:normalViewPr>
  <p:slideViewPr>
    <p:cSldViewPr showGuides="1">
      <p:cViewPr varScale="1">
        <p:scale>
          <a:sx n="102" d="100"/>
          <a:sy n="102" d="100"/>
        </p:scale>
        <p:origin x="-204" y="-108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3"/>
              <c:layout>
                <c:manualLayout>
                  <c:x val="2.3584905660378411E-3"/>
                  <c:y val="3.00429184549364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E9-4C92-B0BD-EDEBB1CD8BAA}"/>
                </c:ext>
              </c:extLst>
            </c:dLbl>
            <c:dLbl>
              <c:idx val="4"/>
              <c:layout>
                <c:manualLayout>
                  <c:x val="-1.5919812059863515E-2"/>
                  <c:y val="2.57510729613738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E9-4C92-B0BD-EDEBB1CD8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5714.8</c:v>
                </c:pt>
                <c:pt idx="1">
                  <c:v>5928.7</c:v>
                </c:pt>
                <c:pt idx="2">
                  <c:v>6254.7</c:v>
                </c:pt>
                <c:pt idx="3">
                  <c:v>6417.4</c:v>
                </c:pt>
                <c:pt idx="4">
                  <c:v>6654.8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E9-4C92-B0BD-EDEBB1CD8BAA}"/>
            </c:ext>
          </c:extLst>
        </c:ser>
        <c:shape val="cone"/>
        <c:axId val="119665024"/>
        <c:axId val="119666560"/>
        <c:axId val="0"/>
      </c:bar3DChart>
      <c:catAx>
        <c:axId val="11966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66560"/>
        <c:crosses val="autoZero"/>
        <c:auto val="1"/>
        <c:lblAlgn val="ctr"/>
        <c:lblOffset val="100"/>
      </c:catAx>
      <c:valAx>
        <c:axId val="119666560"/>
        <c:scaling>
          <c:orientation val="minMax"/>
        </c:scaling>
        <c:delete val="1"/>
        <c:axPos val="l"/>
        <c:numFmt formatCode="General" sourceLinked="1"/>
        <c:tickLblPos val="none"/>
        <c:crossAx val="119665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154964890906659"/>
          <c:y val="7.9268044291375031E-2"/>
          <c:w val="0.52427319751665957"/>
          <c:h val="0.8130423780073818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ЛО</c:v>
                </c:pt>
              </c:strCache>
            </c:strRef>
          </c:tx>
          <c:dLbls>
            <c:dLbl>
              <c:idx val="0"/>
              <c:layout>
                <c:manualLayout>
                  <c:x val="-3.8861030506968201E-2"/>
                  <c:y val="-2.263801457745373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A8-4A56-9FDD-6881E1A67993}"/>
                </c:ext>
              </c:extLst>
            </c:dLbl>
            <c:dLbl>
              <c:idx val="1"/>
              <c:layout>
                <c:manualLayout>
                  <c:x val="2.9893100389975628E-3"/>
                  <c:y val="-8.300562661025552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A8-4A56-9FDD-6881E1A67993}"/>
                </c:ext>
              </c:extLst>
            </c:dLbl>
            <c:dLbl>
              <c:idx val="2"/>
              <c:layout>
                <c:manualLayout>
                  <c:x val="1.7935860233985343E-2"/>
                  <c:y val="-8.9444407451609226E-2"/>
                </c:manualLayout>
              </c:layout>
              <c:spPr/>
              <c:txPr>
                <a:bodyPr/>
                <a:lstStyle/>
                <a:p>
                  <a:pPr>
                    <a:defRPr sz="1400" b="1" i="0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A8-4A56-9FDD-6881E1A6799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5.8</c:v>
                </c:pt>
                <c:pt idx="1">
                  <c:v>3.0000000000000002E-2</c:v>
                </c:pt>
                <c:pt idx="2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A8-4A56-9FDD-6881E1A679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БМР</c:v>
                </c:pt>
              </c:strCache>
            </c:strRef>
          </c:tx>
          <c:dLbls>
            <c:dLbl>
              <c:idx val="0"/>
              <c:layout>
                <c:manualLayout>
                  <c:x val="1.7935860233985322E-2"/>
                  <c:y val="-0.1372907628321035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A8-4A56-9FDD-6881E1A67993}"/>
                </c:ext>
              </c:extLst>
            </c:dLbl>
            <c:dLbl>
              <c:idx val="1"/>
              <c:layout>
                <c:manualLayout>
                  <c:x val="2.9893100389975628E-3"/>
                  <c:y val="-5.916520260406795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A8-4A56-9FDD-6881E1A67993}"/>
                </c:ext>
              </c:extLst>
            </c:dLbl>
            <c:dLbl>
              <c:idx val="2"/>
              <c:layout>
                <c:manualLayout>
                  <c:x val="1.7935860233985343E-2"/>
                  <c:y val="-8.037159445380649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A8-4A56-9FDD-6881E1A6799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51.6</c:v>
                </c:pt>
                <c:pt idx="1">
                  <c:v>34.800000000000004</c:v>
                </c:pt>
                <c:pt idx="2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A8-4A56-9FDD-6881E1A67993}"/>
            </c:ext>
          </c:extLst>
        </c:ser>
        <c:shape val="cylinder"/>
        <c:axId val="129819008"/>
        <c:axId val="132055040"/>
        <c:axId val="0"/>
      </c:bar3DChart>
      <c:catAx>
        <c:axId val="129819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0">
                <a:latin typeface="Calibri" pitchFamily="34" charset="0"/>
              </a:defRPr>
            </a:pPr>
            <a:endParaRPr lang="ru-RU"/>
          </a:p>
        </c:txPr>
        <c:crossAx val="132055040"/>
        <c:crosses val="autoZero"/>
        <c:auto val="1"/>
        <c:lblAlgn val="ctr"/>
        <c:lblOffset val="100"/>
      </c:catAx>
      <c:valAx>
        <c:axId val="1320550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ru-RU"/>
          </a:p>
        </c:txPr>
        <c:crossAx val="1298190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Calibr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7777777777777779E-2"/>
          <c:y val="0.32288808496325283"/>
          <c:w val="0.84444444444444577"/>
          <c:h val="0.58930815362717592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9.1275153105861734E-2"/>
                  <c:y val="-0.1702541529971957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55,1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64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3F-44FA-B467-3CFCBD64C4AA}"/>
                </c:ext>
              </c:extLst>
            </c:dLbl>
            <c:dLbl>
              <c:idx val="1"/>
              <c:layout>
                <c:manualLayout>
                  <c:x val="-4.6355861767278989E-2"/>
                  <c:y val="3.573866930029843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4,5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3F-44FA-B467-3CFCBD64C4AA}"/>
                </c:ext>
              </c:extLst>
            </c:dLbl>
            <c:dLbl>
              <c:idx val="2"/>
              <c:layout>
                <c:manualLayout>
                  <c:x val="-1.4039479440069965E-2"/>
                  <c:y val="-1.491347660862658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3F-44FA-B467-3CFCBD64C4AA}"/>
                </c:ext>
              </c:extLst>
            </c:dLbl>
            <c:dLbl>
              <c:idx val="3"/>
              <c:layout>
                <c:manualLayout>
                  <c:x val="4.6936351706036814E-2"/>
                  <c:y val="3.943112122578388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3,4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3F-44FA-B467-3CFCBD64C4AA}"/>
                </c:ext>
              </c:extLst>
            </c:dLbl>
            <c:dLbl>
              <c:idx val="4"/>
              <c:layout>
                <c:manualLayout>
                  <c:x val="-8.1828412073491105E-2"/>
                  <c:y val="0.1488642463018233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14,8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17</a:t>
                    </a:r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3F-44FA-B467-3CFCBD64C4AA}"/>
                </c:ext>
              </c:extLst>
            </c:dLbl>
            <c:dLbl>
              <c:idx val="5"/>
              <c:layout>
                <c:manualLayout>
                  <c:x val="7.5118110236220559E-3"/>
                  <c:y val="-0.1333118635091712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2,8 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3F-44FA-B467-3CFCBD64C4AA}"/>
                </c:ext>
              </c:extLst>
            </c:dLbl>
            <c:dLbl>
              <c:idx val="6"/>
              <c:layout>
                <c:manualLayout>
                  <c:x val="3.9617563429571422E-2"/>
                  <c:y val="-6.201379794032857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1,4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E3F-44FA-B467-3CFCBD64C4AA}"/>
                </c:ext>
              </c:extLst>
            </c:dLbl>
            <c:dLbl>
              <c:idx val="7"/>
              <c:layout>
                <c:manualLayout>
                  <c:x val="0.10842421259842519"/>
                  <c:y val="-1.355676263678067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3,7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3F-44FA-B467-3CFCBD64C4AA}"/>
                </c:ext>
              </c:extLst>
            </c:dLbl>
            <c:dLbl>
              <c:idx val="8"/>
              <c:layout>
                <c:manualLayout>
                  <c:x val="-7.298173665791793E-3"/>
                  <c:y val="-7.79147075452120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E3F-44FA-B467-3CFCBD64C4AA}"/>
                </c:ext>
              </c:extLst>
            </c:dLbl>
            <c:dLbl>
              <c:idx val="9"/>
              <c:layout>
                <c:manualLayout>
                  <c:x val="1.9904472878390221E-2"/>
                  <c:y val="-6.10168824383994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0,2</a:t>
                    </a:r>
                  </a:p>
                  <a:p>
                    <a:r>
                      <a:rPr lang="en-US" sz="1200" dirty="0" smtClean="0"/>
                      <a:t>0</a:t>
                    </a:r>
                    <a:r>
                      <a:rPr lang="en-US" sz="1200" dirty="0"/>
                      <a:t>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3F-44FA-B467-3CFCBD64C4AA}"/>
                </c:ext>
              </c:extLst>
            </c:dLbl>
            <c:dLbl>
              <c:idx val="10"/>
              <c:layout>
                <c:manualLayout>
                  <c:x val="2.2225174978127812E-2"/>
                  <c:y val="6.04706543286743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0,03</a:t>
                    </a:r>
                  </a:p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E3F-44FA-B467-3CFCBD64C4AA}"/>
                </c:ext>
              </c:extLst>
            </c:dLbl>
            <c:dLbl>
              <c:idx val="11"/>
              <c:layout>
                <c:manualLayout>
                  <c:x val="1.4449529746281759E-2"/>
                  <c:y val="4.2347439007807989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4,2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E3F-44FA-B467-3CFCBD64C4A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Единый сельскохозяйственный налог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Доходы от аренды земельных участков</c:v>
                </c:pt>
                <c:pt idx="6">
                  <c:v>Доходы от сдачи имущества в аренду</c:v>
                </c:pt>
                <c:pt idx="7">
                  <c:v>Прочие доходы от использования муниципальной собственности</c:v>
                </c:pt>
                <c:pt idx="8">
                  <c:v>Доходы от реализации муниципального имущества</c:v>
                </c:pt>
                <c:pt idx="9">
                  <c:v>Доходы от продажи земельных участков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55.1</c:v>
                </c:pt>
                <c:pt idx="1">
                  <c:v>4.5</c:v>
                </c:pt>
                <c:pt idx="2">
                  <c:v>0.30000000000000032</c:v>
                </c:pt>
                <c:pt idx="3">
                  <c:v>3.4</c:v>
                </c:pt>
                <c:pt idx="4">
                  <c:v>14.8</c:v>
                </c:pt>
                <c:pt idx="5">
                  <c:v>2.8</c:v>
                </c:pt>
                <c:pt idx="6">
                  <c:v>1.4</c:v>
                </c:pt>
                <c:pt idx="7">
                  <c:v>3.7</c:v>
                </c:pt>
                <c:pt idx="8">
                  <c:v>0.30000000000000032</c:v>
                </c:pt>
                <c:pt idx="9">
                  <c:v>0.2</c:v>
                </c:pt>
                <c:pt idx="10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E3F-44FA-B467-3CFCBD64C4AA}"/>
            </c:ext>
          </c:extLst>
        </c:ser>
        <c:dLbls>
          <c:showPercent val="1"/>
        </c:dLbls>
        <c:gapWidth val="100"/>
        <c:secondPieSize val="75"/>
        <c:serLines/>
      </c:ofPieChart>
    </c:plotArea>
    <c:legend>
      <c:legendPos val="t"/>
      <c:layout>
        <c:manualLayout>
          <c:xMode val="edge"/>
          <c:yMode val="edge"/>
          <c:x val="9.0056453782454193E-2"/>
          <c:y val="0"/>
          <c:w val="0.89783182952123752"/>
          <c:h val="0.19381883762371988"/>
        </c:manualLayout>
      </c:layout>
      <c:txPr>
        <a:bodyPr/>
        <a:lstStyle/>
        <a:p>
          <a:pPr>
            <a:defRPr sz="1000"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F-4635-99D4-F138CFB4DD6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0286704203670332E-2"/>
          <c:y val="2.2929375126192357E-2"/>
          <c:w val="0.94971342592134256"/>
          <c:h val="0.9294714447701334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800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70-4DF5-9F9D-9230F9345B0B}"/>
                </c:ext>
              </c:extLst>
            </c:dLbl>
            <c:dLbl>
              <c:idx val="1"/>
              <c:layout>
                <c:manualLayout>
                  <c:x val="1.9922360313403373E-2"/>
                  <c:y val="3.885194045557755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800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70-4DF5-9F9D-9230F9345B0B}"/>
                </c:ext>
              </c:extLst>
            </c:dLbl>
            <c:dLbl>
              <c:idx val="2"/>
              <c:layout>
                <c:manualLayout>
                  <c:x val="3.3203933855672212E-2"/>
                  <c:y val="-3.0592079098880015E-7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800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70-4DF5-9F9D-9230F9345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Физическая культура и спорт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0.21100000000000024</c:v>
                </c:pt>
                <c:pt idx="1">
                  <c:v>0.21900000000000036</c:v>
                </c:pt>
                <c:pt idx="2">
                  <c:v>0.51900000000000002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70-4DF5-9F9D-9230F9345B0B}"/>
            </c:ext>
          </c:extLst>
        </c:ser>
        <c:dLbls>
          <c:showVal val="1"/>
        </c:dLbls>
        <c:gapWidth val="75"/>
        <c:shape val="cylinder"/>
        <c:axId val="155818240"/>
        <c:axId val="155828224"/>
        <c:axId val="0"/>
      </c:bar3DChart>
      <c:catAx>
        <c:axId val="15581824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55828224"/>
        <c:crosses val="autoZero"/>
        <c:auto val="1"/>
        <c:lblAlgn val="ctr"/>
        <c:lblOffset val="100"/>
      </c:catAx>
      <c:valAx>
        <c:axId val="155828224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155818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21326808769888311"/>
          <c:y val="5.7368157169330004E-2"/>
          <c:w val="0.74776622409580573"/>
          <c:h val="0.6237456060436058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97,4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C2-4817-A200-B880297C41D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8,4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C2-4817-A200-B880297C41D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b="1" dirty="0" smtClean="0">
                        <a:solidFill>
                          <a:srgbClr val="5C92B5">
                            <a:lumMod val="50000"/>
                          </a:srgb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8,4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C2-4817-A200-B880297C4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0.97400000000000009</c:v>
                </c:pt>
                <c:pt idx="1">
                  <c:v>0.98399999999999999</c:v>
                </c:pt>
                <c:pt idx="2">
                  <c:v>0.98399999999999999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C2-4817-A200-B880297C41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C2-4817-A200-B880297C41D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C2-4817-A200-B880297C41D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C2-4817-A200-B880297C4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2.5999999999999999E-2</c:v>
                </c:pt>
                <c:pt idx="1">
                  <c:v>1.6000000000000004E-2</c:v>
                </c:pt>
                <c:pt idx="2">
                  <c:v>1.6000000000000004E-2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C2-4817-A200-B880297C41D0}"/>
            </c:ext>
          </c:extLst>
        </c:ser>
        <c:dLbls>
          <c:showVal val="1"/>
        </c:dLbls>
        <c:shape val="cylinder"/>
        <c:axId val="155904256"/>
        <c:axId val="156000256"/>
        <c:axId val="0"/>
      </c:bar3DChart>
      <c:catAx>
        <c:axId val="155904256"/>
        <c:scaling>
          <c:orientation val="minMax"/>
        </c:scaling>
        <c:delete val="1"/>
        <c:axPos val="b"/>
        <c:numFmt formatCode="General" sourceLinked="1"/>
        <c:tickLblPos val="none"/>
        <c:crossAx val="156000256"/>
        <c:crosses val="autoZero"/>
        <c:auto val="1"/>
        <c:lblAlgn val="ctr"/>
        <c:lblOffset val="100"/>
      </c:catAx>
      <c:valAx>
        <c:axId val="15600025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590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7624301008828565"/>
          <c:w val="0.58369425825511534"/>
          <c:h val="0.12165753929062201"/>
        </c:manualLayout>
      </c:layout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2.4390243902439025E-2"/>
          <c:y val="0"/>
          <c:w val="0.95121951219512635"/>
          <c:h val="0.801700373090835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3"/>
              <c:layout>
                <c:manualLayout>
                  <c:x val="-8.1299873825051889E-17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C9-4165-893B-6E1D55F77A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305.2</c:v>
                </c:pt>
                <c:pt idx="1">
                  <c:v>160.19999999999999</c:v>
                </c:pt>
                <c:pt idx="2">
                  <c:v>160.19999999999999</c:v>
                </c:pt>
                <c:pt idx="3">
                  <c:v>168.7</c:v>
                </c:pt>
                <c:pt idx="4">
                  <c:v>176.2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C9-4165-893B-6E1D55F77A3F}"/>
            </c:ext>
          </c:extLst>
        </c:ser>
        <c:axId val="127060224"/>
        <c:axId val="127062016"/>
      </c:barChart>
      <c:catAx>
        <c:axId val="127060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062016"/>
        <c:crosses val="autoZero"/>
        <c:auto val="1"/>
        <c:lblAlgn val="ctr"/>
        <c:lblOffset val="100"/>
      </c:catAx>
      <c:valAx>
        <c:axId val="127062016"/>
        <c:scaling>
          <c:orientation val="minMax"/>
        </c:scaling>
        <c:delete val="1"/>
        <c:axPos val="l"/>
        <c:numFmt formatCode="General" sourceLinked="1"/>
        <c:tickLblPos val="none"/>
        <c:crossAx val="127060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3362349862410476E-3"/>
          <c:y val="6.0626944228419063E-2"/>
          <c:w val="0.94860283030269765"/>
          <c:h val="0.739928636401521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5.3648038453111713E-3"/>
                  <c:y val="-4.928981387361837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CA-492A-94C0-A23A5D79F0BF}"/>
                </c:ext>
              </c:extLst>
            </c:dLbl>
            <c:dLbl>
              <c:idx val="1"/>
              <c:layout>
                <c:manualLayout>
                  <c:x val="3.5765358968741202E-3"/>
                  <c:y val="-4.03280295329605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CA-492A-94C0-A23A5D79F0BF}"/>
                </c:ext>
              </c:extLst>
            </c:dLbl>
            <c:dLbl>
              <c:idx val="2"/>
              <c:layout>
                <c:manualLayout>
                  <c:x val="0"/>
                  <c:y val="-3.136624519230257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CA-492A-94C0-A23A5D79F0BF}"/>
                </c:ext>
              </c:extLst>
            </c:dLbl>
            <c:dLbl>
              <c:idx val="3"/>
              <c:layout>
                <c:manualLayout>
                  <c:x val="7.1530717937482845E-3"/>
                  <c:y val="-4.03280295329604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CA-492A-94C0-A23A5D79F0BF}"/>
                </c:ext>
              </c:extLst>
            </c:dLbl>
            <c:dLbl>
              <c:idx val="4"/>
              <c:layout>
                <c:manualLayout>
                  <c:x val="1.788267948437072E-3"/>
                  <c:y val="-2.240446085164474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CA-492A-94C0-A23A5D79F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4644.9000000000005</c:v>
                </c:pt>
                <c:pt idx="1">
                  <c:v>4914.3</c:v>
                </c:pt>
                <c:pt idx="2">
                  <c:v>5106</c:v>
                </c:pt>
                <c:pt idx="3">
                  <c:v>5305.1</c:v>
                </c:pt>
                <c:pt idx="4">
                  <c:v>5506.7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CA-492A-94C0-A23A5D79F0BF}"/>
            </c:ext>
          </c:extLst>
        </c:ser>
        <c:shape val="cylinder"/>
        <c:axId val="129328640"/>
        <c:axId val="129330176"/>
        <c:axId val="0"/>
      </c:bar3DChart>
      <c:catAx>
        <c:axId val="129328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9330176"/>
        <c:crosses val="autoZero"/>
        <c:auto val="1"/>
        <c:lblAlgn val="ctr"/>
        <c:lblOffset val="100"/>
      </c:catAx>
      <c:valAx>
        <c:axId val="129330176"/>
        <c:scaling>
          <c:orientation val="minMax"/>
        </c:scaling>
        <c:delete val="1"/>
        <c:axPos val="l"/>
        <c:numFmt formatCode="General" sourceLinked="1"/>
        <c:tickLblPos val="none"/>
        <c:crossAx val="129328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Calibri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7.5376526523042841E-3"/>
                  <c:y val="-1.339285714285748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A8-45C7-9E75-0822C5C9D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225.1</c:v>
                </c:pt>
                <c:pt idx="1">
                  <c:v>244.9</c:v>
                </c:pt>
                <c:pt idx="2">
                  <c:v>261.3</c:v>
                </c:pt>
                <c:pt idx="3">
                  <c:v>272.5</c:v>
                </c:pt>
                <c:pt idx="4">
                  <c:v>284.5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A8-45C7-9E75-0822C5C9DF31}"/>
            </c:ext>
          </c:extLst>
        </c:ser>
        <c:shape val="cone"/>
        <c:axId val="129516672"/>
        <c:axId val="129518208"/>
        <c:axId val="0"/>
      </c:bar3DChart>
      <c:catAx>
        <c:axId val="129516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ru-RU"/>
          </a:p>
        </c:txPr>
        <c:crossAx val="129518208"/>
        <c:crosses val="autoZero"/>
        <c:auto val="1"/>
        <c:lblAlgn val="ctr"/>
        <c:lblOffset val="100"/>
      </c:catAx>
      <c:valAx>
        <c:axId val="129518208"/>
        <c:scaling>
          <c:orientation val="minMax"/>
        </c:scaling>
        <c:delete val="1"/>
        <c:axPos val="l"/>
        <c:numFmt formatCode="General" sourceLinked="1"/>
        <c:tickLblPos val="none"/>
        <c:crossAx val="129516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F9-495E-A806-2B502ADE5803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9-495E-A806-2B502ADE5803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F9-495E-A806-2B502ADE5803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9-495E-A806-2B502ADE5803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F9-495E-A806-2B502ADE5803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305.2</c:v>
                </c:pt>
                <c:pt idx="1">
                  <c:v>160.19999999999999</c:v>
                </c:pt>
                <c:pt idx="2">
                  <c:v>160.19999999999999</c:v>
                </c:pt>
                <c:pt idx="3">
                  <c:v>168.7</c:v>
                </c:pt>
                <c:pt idx="4">
                  <c:v>176.2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F9-495E-A806-2B502ADE5803}"/>
            </c:ext>
          </c:extLst>
        </c:ser>
        <c:shape val="cylinder"/>
        <c:axId val="129567360"/>
        <c:axId val="129569152"/>
        <c:axId val="0"/>
      </c:bar3DChart>
      <c:catAx>
        <c:axId val="129567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ru-RU"/>
          </a:p>
        </c:txPr>
        <c:crossAx val="129569152"/>
        <c:crosses val="autoZero"/>
        <c:auto val="1"/>
        <c:lblAlgn val="ctr"/>
        <c:lblOffset val="100"/>
      </c:catAx>
      <c:valAx>
        <c:axId val="129569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ru-RU"/>
          </a:p>
        </c:txPr>
        <c:crossAx val="129567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>
        <c:manualLayout>
          <c:layoutTarget val="inner"/>
          <c:xMode val="edge"/>
          <c:yMode val="edge"/>
          <c:x val="0"/>
          <c:y val="6.3824588273260638E-2"/>
          <c:w val="0.98903145440892193"/>
          <c:h val="0.6826552498707584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57150"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-5.0739098267743483E-2"/>
                  <c:y val="-9.916651801047074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78 </a:t>
                    </a:r>
                    <a:r>
                      <a:rPr lang="en-US" sz="1600" dirty="0" smtClean="0">
                        <a:latin typeface="Calibri" pitchFamily="34" charset="0"/>
                      </a:rPr>
                      <a:t>/</a:t>
                    </a:r>
                    <a:endParaRPr lang="en-US" sz="1600" dirty="0">
                      <a:latin typeface="Calibri" pitchFamily="34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D8-4A53-8CBC-4D8B08B6065E}"/>
                </c:ext>
              </c:extLst>
            </c:dLbl>
            <c:dLbl>
              <c:idx val="1"/>
              <c:layout>
                <c:manualLayout>
                  <c:x val="-4.5800986514191913E-2"/>
                  <c:y val="-0.10010751985900491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55 </a:t>
                    </a: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D8-4A53-8CBC-4D8B08B6065E}"/>
                </c:ext>
              </c:extLst>
            </c:dLbl>
            <c:dLbl>
              <c:idx val="2"/>
              <c:layout>
                <c:manualLayout>
                  <c:x val="-3.7159290945476396E-2"/>
                  <c:y val="-8.430674710672801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55 /</a:t>
                    </a:r>
                    <a:endParaRPr lang="en-US" sz="1600" b="1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D8-4A53-8CBC-4D8B08B6065E}"/>
                </c:ext>
              </c:extLst>
            </c:dLbl>
            <c:dLbl>
              <c:idx val="3"/>
              <c:layout>
                <c:manualLayout>
                  <c:x val="-6.4275089472709879E-2"/>
                  <c:y val="-8.3601160717592618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55 /</a:t>
                    </a:r>
                    <a:endParaRPr lang="en-US" sz="1600" b="1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D8-4A53-8CBC-4D8B08B6065E}"/>
                </c:ext>
              </c:extLst>
            </c:dLbl>
            <c:dLbl>
              <c:idx val="4"/>
              <c:layout>
                <c:manualLayout>
                  <c:x val="-6.0924211327104121E-2"/>
                  <c:y val="-8.282247739669154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55 /</a:t>
                    </a:r>
                    <a:endParaRPr lang="en-US" sz="1600" b="1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D8-4A53-8CBC-4D8B08B60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D8-4A53-8CBC-4D8B08B606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5951845066082245E-3"/>
                  <c:y val="-0.6199188846741919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</a:t>
                    </a:r>
                    <a:r>
                      <a:rPr lang="en-US" dirty="0" smtClean="0"/>
                      <a:t>0,86</a:t>
                    </a:r>
                    <a:endParaRPr lang="en-US" dirty="0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D8-4A53-8CBC-4D8B08B6065E}"/>
                </c:ext>
              </c:extLst>
            </c:dLbl>
            <c:dLbl>
              <c:idx val="1"/>
              <c:layout>
                <c:manualLayout>
                  <c:x val="2.6868407242029681E-2"/>
                  <c:y val="-0.4520261637595834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2D8-4A53-8CBC-4D8B08B6065E}"/>
                </c:ext>
              </c:extLst>
            </c:dLbl>
            <c:dLbl>
              <c:idx val="2"/>
              <c:layout>
                <c:manualLayout>
                  <c:x val="2.4613379709668409E-2"/>
                  <c:y val="-0.4520261637595834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2D8-4A53-8CBC-4D8B08B6065E}"/>
                </c:ext>
              </c:extLst>
            </c:dLbl>
            <c:dLbl>
              <c:idx val="3"/>
              <c:layout>
                <c:manualLayout>
                  <c:x val="-9.5933798457643567E-4"/>
                  <c:y val="-0.45524637474143076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D8-4A53-8CBC-4D8B08B6065E}"/>
                </c:ext>
              </c:extLst>
            </c:dLbl>
            <c:dLbl>
              <c:idx val="4"/>
              <c:layout>
                <c:manualLayout>
                  <c:x val="5.3549613035997808E-3"/>
                  <c:y val="-0.45207344686569217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0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,6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2D8-4A53-8CBC-4D8B08B60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0.86000000000000065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0.60000000000000064</c:v>
                </c:pt>
                <c:pt idx="4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2D8-4A53-8CBC-4D8B08B6065E}"/>
            </c:ext>
          </c:extLst>
        </c:ser>
        <c:dLbls>
          <c:showVal val="1"/>
        </c:dLbls>
        <c:marker val="1"/>
        <c:axId val="129716608"/>
        <c:axId val="129718144"/>
      </c:lineChart>
      <c:catAx>
        <c:axId val="1297166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718144"/>
        <c:crosses val="autoZero"/>
        <c:auto val="1"/>
        <c:lblAlgn val="ctr"/>
        <c:lblOffset val="100"/>
      </c:catAx>
      <c:valAx>
        <c:axId val="1297181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9716608"/>
        <c:crosses val="autoZero"/>
        <c:crossBetween val="between"/>
      </c:valAx>
      <c:spPr>
        <a:ln>
          <a:solidFill>
            <a:srgbClr val="008000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1.3888888888888935E-2"/>
                  <c:y val="-0.4015215803445017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8F-4E6C-89F5-822485308F86}"/>
                </c:ext>
              </c:extLst>
            </c:dLbl>
            <c:dLbl>
              <c:idx val="1"/>
              <c:layout>
                <c:manualLayout>
                  <c:x val="1.9444444444444445E-2"/>
                  <c:y val="-0.288945436322678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8F-4E6C-89F5-822485308F86}"/>
                </c:ext>
              </c:extLst>
            </c:dLbl>
            <c:dLbl>
              <c:idx val="2"/>
              <c:layout>
                <c:manualLayout>
                  <c:x val="1.9444444444444445E-2"/>
                  <c:y val="-0.2701827456523743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8F-4E6C-89F5-822485308F86}"/>
                </c:ext>
              </c:extLst>
            </c:dLbl>
            <c:dLbl>
              <c:idx val="3"/>
              <c:layout>
                <c:manualLayout>
                  <c:x val="2.2222222222222251E-2"/>
                  <c:y val="-0.2701827456523743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8F-4E6C-89F5-822485308F86}"/>
                </c:ext>
              </c:extLst>
            </c:dLbl>
            <c:dLbl>
              <c:idx val="4"/>
              <c:layout>
                <c:manualLayout>
                  <c:x val="1.1111111111111221E-2"/>
                  <c:y val="-0.2701827456523743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8F-4E6C-89F5-822485308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4301</c:v>
                </c:pt>
                <c:pt idx="1">
                  <c:v>4193</c:v>
                </c:pt>
                <c:pt idx="2">
                  <c:v>4193</c:v>
                </c:pt>
                <c:pt idx="3">
                  <c:v>4193</c:v>
                </c:pt>
                <c:pt idx="4">
                  <c:v>4193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8F-4E6C-89F5-822485308F86}"/>
            </c:ext>
          </c:extLst>
        </c:ser>
        <c:shape val="cylinder"/>
        <c:axId val="129556480"/>
        <c:axId val="129768064"/>
        <c:axId val="0"/>
      </c:bar3DChart>
      <c:catAx>
        <c:axId val="129556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768064"/>
        <c:crosses val="autoZero"/>
        <c:auto val="1"/>
        <c:lblAlgn val="ctr"/>
        <c:lblOffset val="100"/>
      </c:catAx>
      <c:valAx>
        <c:axId val="1297680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9556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99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55345</c:v>
                </c:pt>
                <c:pt idx="1">
                  <c:v>65406.7</c:v>
                </c:pt>
                <c:pt idx="2">
                  <c:v>70116</c:v>
                </c:pt>
                <c:pt idx="3">
                  <c:v>74954</c:v>
                </c:pt>
                <c:pt idx="4">
                  <c:v>80125.8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C-4217-A4F3-091B2D51DDFD}"/>
            </c:ext>
          </c:extLst>
        </c:ser>
        <c:axId val="129811584"/>
        <c:axId val="129813120"/>
      </c:barChart>
      <c:catAx>
        <c:axId val="1298115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3120"/>
        <c:crosses val="autoZero"/>
        <c:auto val="1"/>
        <c:lblAlgn val="ctr"/>
        <c:lblOffset val="100"/>
      </c:catAx>
      <c:valAx>
        <c:axId val="1298131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Calibri" pitchFamily="34" charset="0"/>
              </a:defRPr>
            </a:pPr>
            <a:endParaRPr lang="ru-RU"/>
          </a:p>
        </c:txPr>
        <c:crossAx val="129811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4541902751546201"/>
          <c:y val="4.9191624211066695E-2"/>
          <c:w val="0.58161852072933062"/>
          <c:h val="0.8705374276595565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7.3671151548463428E-3"/>
                  <c:y val="3.428491110415448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2E-4FD7-A1D2-782775579E5F}"/>
                </c:ext>
              </c:extLst>
            </c:dLbl>
            <c:dLbl>
              <c:idx val="2"/>
              <c:layout>
                <c:manualLayout>
                  <c:x val="-0.18355319194553441"/>
                  <c:y val="-9.35312743028554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2E-4FD7-A1D2-782775579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</c:v>
                </c:pt>
                <c:pt idx="1">
                  <c:v>148.5</c:v>
                </c:pt>
                <c:pt idx="2">
                  <c:v>-4.5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2E-4FD7-A1D2-782775579E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dLbls>
            <c:dLbl>
              <c:idx val="0"/>
              <c:layout>
                <c:manualLayout>
                  <c:x val="2.0775225754643311E-2"/>
                  <c:y val="1.27258587429680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2E-4FD7-A1D2-782775579E5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2E-4FD7-A1D2-782775579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125.1</c:v>
                </c:pt>
                <c:pt idx="1">
                  <c:v>128.4</c:v>
                </c:pt>
                <c:pt idx="2">
                  <c:v>-3.3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2E-4FD7-A1D2-782775579E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dLbls>
            <c:dLbl>
              <c:idx val="0"/>
              <c:layout>
                <c:manualLayout>
                  <c:x val="5.5990367542008146E-3"/>
                  <c:y val="-8.016996428006326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B2E-4FD7-A1D2-782775579E5F}"/>
                </c:ext>
              </c:extLst>
            </c:dLbl>
            <c:dLbl>
              <c:idx val="2"/>
              <c:layout>
                <c:manualLayout>
                  <c:x val="-0.18276648598498846"/>
                  <c:y val="-1.06875751179162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B2E-4FD7-A1D2-782775579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134.69999999999999</c:v>
                </c:pt>
                <c:pt idx="1">
                  <c:v>138.30000000000001</c:v>
                </c:pt>
                <c:pt idx="2">
                  <c:v>-3.6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B2E-4FD7-A1D2-782775579E5F}"/>
            </c:ext>
          </c:extLst>
        </c:ser>
        <c:shape val="pyramid"/>
        <c:axId val="150743296"/>
        <c:axId val="150761472"/>
        <c:axId val="0"/>
      </c:bar3DChart>
      <c:catAx>
        <c:axId val="15074329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ru-RU"/>
          </a:p>
        </c:txPr>
        <c:crossAx val="150761472"/>
        <c:crosses val="autoZero"/>
        <c:auto val="1"/>
        <c:lblAlgn val="ctr"/>
        <c:lblOffset val="100"/>
      </c:catAx>
      <c:valAx>
        <c:axId val="150761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latin typeface="Calibri" pitchFamily="34" charset="0"/>
              </a:defRPr>
            </a:pPr>
            <a:endParaRPr lang="ru-RU"/>
          </a:p>
        </c:txPr>
        <c:crossAx val="15074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8052029306686"/>
          <c:y val="6.0737569562977878E-2"/>
          <c:w val="0.15706441974283619"/>
          <c:h val="0.22649272134745976"/>
        </c:manualLayout>
      </c:layout>
      <c:txPr>
        <a:bodyPr/>
        <a:lstStyle/>
        <a:p>
          <a:pPr>
            <a:defRPr sz="1400">
              <a:latin typeface="Calibr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7062F-0411-42FC-93C5-9B5C791797F9}" type="doc">
      <dgm:prSet loTypeId="urn:microsoft.com/office/officeart/2005/8/layout/vList3#1" loCatId="list" qsTypeId="urn:microsoft.com/office/officeart/2005/8/quickstyle/simple1" qsCatId="simple" csTypeId="urn:microsoft.com/office/officeart/2005/8/colors/accent2_2" csCatId="accent2" phldr="1"/>
      <dgm:spPr/>
    </dgm:pt>
    <dgm:pt modelId="{2910FFEF-CC06-4077-B9A9-AAC276E088C4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A08775-8F09-4154-B4C6-6302B048F5AB}" type="parTrans" cxnId="{C4689472-F59B-4BDC-A541-A96E38177968}">
      <dgm:prSet/>
      <dgm:spPr/>
      <dgm:t>
        <a:bodyPr/>
        <a:lstStyle/>
        <a:p>
          <a:endParaRPr lang="ru-RU"/>
        </a:p>
      </dgm:t>
    </dgm:pt>
    <dgm:pt modelId="{76E33829-931C-4FE2-A92B-B5D7238BB770}" type="sibTrans" cxnId="{C4689472-F59B-4BDC-A541-A96E38177968}">
      <dgm:prSet/>
      <dgm:spPr/>
      <dgm:t>
        <a:bodyPr/>
        <a:lstStyle/>
        <a:p>
          <a:endParaRPr lang="ru-RU"/>
        </a:p>
      </dgm:t>
    </dgm:pt>
    <dgm:pt modelId="{C793C7A2-4695-4B43-97B8-6CC54D48827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0E7A4F-8C7F-48FE-ADF3-7726813D4977}" type="parTrans" cxnId="{F82AB9E6-4193-4CD1-B3D2-5B3914FEEA3C}">
      <dgm:prSet/>
      <dgm:spPr/>
      <dgm:t>
        <a:bodyPr/>
        <a:lstStyle/>
        <a:p>
          <a:endParaRPr lang="ru-RU"/>
        </a:p>
      </dgm:t>
    </dgm:pt>
    <dgm:pt modelId="{FDC59CE7-4491-4FDB-9242-3017D3921589}" type="sibTrans" cxnId="{F82AB9E6-4193-4CD1-B3D2-5B3914FEEA3C}">
      <dgm:prSet/>
      <dgm:spPr/>
      <dgm:t>
        <a:bodyPr/>
        <a:lstStyle/>
        <a:p>
          <a:endParaRPr lang="ru-RU"/>
        </a:p>
      </dgm:t>
    </dgm:pt>
    <dgm:pt modelId="{CFCAC9D1-E607-48E5-96C5-BE9D286B9D06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A2CD08-40C1-4252-995C-290EF6E58598}" type="parTrans" cxnId="{D23AD103-1A9F-4796-B0EB-131570B7DAFB}">
      <dgm:prSet/>
      <dgm:spPr/>
      <dgm:t>
        <a:bodyPr/>
        <a:lstStyle/>
        <a:p>
          <a:endParaRPr lang="ru-RU"/>
        </a:p>
      </dgm:t>
    </dgm:pt>
    <dgm:pt modelId="{55E726F2-741A-48D3-B942-3F417321BEEC}" type="sibTrans" cxnId="{D23AD103-1A9F-4796-B0EB-131570B7DAFB}">
      <dgm:prSet/>
      <dgm:spPr/>
      <dgm:t>
        <a:bodyPr/>
        <a:lstStyle/>
        <a:p>
          <a:endParaRPr lang="ru-RU"/>
        </a:p>
      </dgm:t>
    </dgm:pt>
    <dgm:pt modelId="{B4245F55-2CE3-4A33-9FA4-88852A654B55}" type="pres">
      <dgm:prSet presAssocID="{40C7062F-0411-42FC-93C5-9B5C791797F9}" presName="linearFlow" presStyleCnt="0">
        <dgm:presLayoutVars>
          <dgm:dir/>
          <dgm:resizeHandles val="exact"/>
        </dgm:presLayoutVars>
      </dgm:prSet>
      <dgm:spPr/>
    </dgm:pt>
    <dgm:pt modelId="{D83BC5BC-09AA-4E2D-8973-87408A792799}" type="pres">
      <dgm:prSet presAssocID="{2910FFEF-CC06-4077-B9A9-AAC276E088C4}" presName="composite" presStyleCnt="0"/>
      <dgm:spPr/>
    </dgm:pt>
    <dgm:pt modelId="{EC135D3E-EB7D-4C96-AAF2-41F0DB27FE44}" type="pres">
      <dgm:prSet presAssocID="{2910FFEF-CC06-4077-B9A9-AAC276E088C4}" presName="imgShp" presStyleLbl="fgImgPlace1" presStyleIdx="0" presStyleCnt="3" custScaleX="96782" custScaleY="96782" custLinFactNeighborX="-80250" custLinFactNeighborY="1974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90000"/>
          </a:solidFill>
        </a:ln>
      </dgm:spPr>
    </dgm:pt>
    <dgm:pt modelId="{796AE388-512E-41CE-B02F-90709B39F4B7}" type="pres">
      <dgm:prSet presAssocID="{2910FFEF-CC06-4077-B9A9-AAC276E088C4}" presName="txShp" presStyleLbl="node1" presStyleIdx="0" presStyleCnt="3" custScaleX="135319" custScaleY="73108" custLinFactNeighborX="-1288" custLinFactNeighborY="2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9BD2D-295D-4715-A9C4-D087DB95F6AD}" type="pres">
      <dgm:prSet presAssocID="{76E33829-931C-4FE2-A92B-B5D7238BB770}" presName="spacing" presStyleCnt="0"/>
      <dgm:spPr/>
    </dgm:pt>
    <dgm:pt modelId="{283A0100-7AD1-4456-9E98-ED308615E9F5}" type="pres">
      <dgm:prSet presAssocID="{C793C7A2-4695-4B43-97B8-6CC54D488275}" presName="composite" presStyleCnt="0"/>
      <dgm:spPr/>
    </dgm:pt>
    <dgm:pt modelId="{00BBF4EC-6ABF-49A3-A4B5-2C9FBDFCC2C1}" type="pres">
      <dgm:prSet presAssocID="{C793C7A2-4695-4B43-97B8-6CC54D488275}" presName="imgShp" presStyleLbl="fgImgPlace1" presStyleIdx="1" presStyleCnt="3" custScaleX="106633" custLinFactNeighborX="-80250" custLinFactNeighborY="-473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90000"/>
          </a:solidFill>
        </a:ln>
      </dgm:spPr>
    </dgm:pt>
    <dgm:pt modelId="{63A2A3DB-9290-4E39-B9B9-904FBEF12BAF}" type="pres">
      <dgm:prSet presAssocID="{C793C7A2-4695-4B43-97B8-6CC54D488275}" presName="txShp" presStyleLbl="node1" presStyleIdx="1" presStyleCnt="3" custScaleX="135526" custScaleY="72649" custLinFactNeighborX="-920" custLinFactNeighborY="-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57E94-1EC3-492A-B0B8-2B4C6684DD78}" type="pres">
      <dgm:prSet presAssocID="{FDC59CE7-4491-4FDB-9242-3017D3921589}" presName="spacing" presStyleCnt="0"/>
      <dgm:spPr/>
    </dgm:pt>
    <dgm:pt modelId="{D84D573B-7EC9-46E0-A838-04F4DB74F98E}" type="pres">
      <dgm:prSet presAssocID="{CFCAC9D1-E607-48E5-96C5-BE9D286B9D06}" presName="composite" presStyleCnt="0"/>
      <dgm:spPr/>
    </dgm:pt>
    <dgm:pt modelId="{2C9AB735-3D11-4F03-B289-4606787E8EF9}" type="pres">
      <dgm:prSet presAssocID="{CFCAC9D1-E607-48E5-96C5-BE9D286B9D06}" presName="imgShp" presStyleLbl="fgImgPlace1" presStyleIdx="2" presStyleCnt="3" custScaleX="103922" custScaleY="97343" custLinFactNeighborX="-79648" custLinFactNeighborY="-2921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990000"/>
          </a:solidFill>
        </a:ln>
      </dgm:spPr>
      <dgm:t>
        <a:bodyPr/>
        <a:lstStyle/>
        <a:p>
          <a:endParaRPr lang="ru-RU"/>
        </a:p>
      </dgm:t>
    </dgm:pt>
    <dgm:pt modelId="{F4BD1A14-9959-4562-9F50-B2069A10E1CE}" type="pres">
      <dgm:prSet presAssocID="{CFCAC9D1-E607-48E5-96C5-BE9D286B9D06}" presName="txShp" presStyleLbl="node1" presStyleIdx="2" presStyleCnt="3" custScaleX="135720" custScaleY="72649" custLinFactNeighborX="-703" custLinFactNeighborY="-24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1F017-5492-4654-B033-5B7500CFFFFC}" type="presOf" srcId="{40C7062F-0411-42FC-93C5-9B5C791797F9}" destId="{B4245F55-2CE3-4A33-9FA4-88852A654B55}" srcOrd="0" destOrd="0" presId="urn:microsoft.com/office/officeart/2005/8/layout/vList3#1"/>
    <dgm:cxn modelId="{C4689472-F59B-4BDC-A541-A96E38177968}" srcId="{40C7062F-0411-42FC-93C5-9B5C791797F9}" destId="{2910FFEF-CC06-4077-B9A9-AAC276E088C4}" srcOrd="0" destOrd="0" parTransId="{41A08775-8F09-4154-B4C6-6302B048F5AB}" sibTransId="{76E33829-931C-4FE2-A92B-B5D7238BB770}"/>
    <dgm:cxn modelId="{5C3FEA43-89E5-4EAC-A16D-B7F28D2DBA02}" type="presOf" srcId="{C793C7A2-4695-4B43-97B8-6CC54D488275}" destId="{63A2A3DB-9290-4E39-B9B9-904FBEF12BAF}" srcOrd="0" destOrd="0" presId="urn:microsoft.com/office/officeart/2005/8/layout/vList3#1"/>
    <dgm:cxn modelId="{024C6B69-E806-45BC-B70F-56E5A46118CC}" type="presOf" srcId="{2910FFEF-CC06-4077-B9A9-AAC276E088C4}" destId="{796AE388-512E-41CE-B02F-90709B39F4B7}" srcOrd="0" destOrd="0" presId="urn:microsoft.com/office/officeart/2005/8/layout/vList3#1"/>
    <dgm:cxn modelId="{D23AD103-1A9F-4796-B0EB-131570B7DAFB}" srcId="{40C7062F-0411-42FC-93C5-9B5C791797F9}" destId="{CFCAC9D1-E607-48E5-96C5-BE9D286B9D06}" srcOrd="2" destOrd="0" parTransId="{63A2CD08-40C1-4252-995C-290EF6E58598}" sibTransId="{55E726F2-741A-48D3-B942-3F417321BEEC}"/>
    <dgm:cxn modelId="{F82AB9E6-4193-4CD1-B3D2-5B3914FEEA3C}" srcId="{40C7062F-0411-42FC-93C5-9B5C791797F9}" destId="{C793C7A2-4695-4B43-97B8-6CC54D488275}" srcOrd="1" destOrd="0" parTransId="{0B0E7A4F-8C7F-48FE-ADF3-7726813D4977}" sibTransId="{FDC59CE7-4491-4FDB-9242-3017D3921589}"/>
    <dgm:cxn modelId="{7D158EEF-5927-4883-A016-28E14ECBAAF6}" type="presOf" srcId="{CFCAC9D1-E607-48E5-96C5-BE9D286B9D06}" destId="{F4BD1A14-9959-4562-9F50-B2069A10E1CE}" srcOrd="0" destOrd="0" presId="urn:microsoft.com/office/officeart/2005/8/layout/vList3#1"/>
    <dgm:cxn modelId="{320395FA-EB7C-4BF0-A460-DAB01D01E879}" type="presParOf" srcId="{B4245F55-2CE3-4A33-9FA4-88852A654B55}" destId="{D83BC5BC-09AA-4E2D-8973-87408A792799}" srcOrd="0" destOrd="0" presId="urn:microsoft.com/office/officeart/2005/8/layout/vList3#1"/>
    <dgm:cxn modelId="{1BA4F999-2A26-4864-A75A-8055ED0FC9CD}" type="presParOf" srcId="{D83BC5BC-09AA-4E2D-8973-87408A792799}" destId="{EC135D3E-EB7D-4C96-AAF2-41F0DB27FE44}" srcOrd="0" destOrd="0" presId="urn:microsoft.com/office/officeart/2005/8/layout/vList3#1"/>
    <dgm:cxn modelId="{9C2BB849-1E64-444C-848A-8022D59C4382}" type="presParOf" srcId="{D83BC5BC-09AA-4E2D-8973-87408A792799}" destId="{796AE388-512E-41CE-B02F-90709B39F4B7}" srcOrd="1" destOrd="0" presId="urn:microsoft.com/office/officeart/2005/8/layout/vList3#1"/>
    <dgm:cxn modelId="{DDA90389-A9CF-49C8-9C10-F0A92083911F}" type="presParOf" srcId="{B4245F55-2CE3-4A33-9FA4-88852A654B55}" destId="{9BC9BD2D-295D-4715-A9C4-D087DB95F6AD}" srcOrd="1" destOrd="0" presId="urn:microsoft.com/office/officeart/2005/8/layout/vList3#1"/>
    <dgm:cxn modelId="{E8F97FF8-E680-435E-8117-C823C69461DD}" type="presParOf" srcId="{B4245F55-2CE3-4A33-9FA4-88852A654B55}" destId="{283A0100-7AD1-4456-9E98-ED308615E9F5}" srcOrd="2" destOrd="0" presId="urn:microsoft.com/office/officeart/2005/8/layout/vList3#1"/>
    <dgm:cxn modelId="{70E8E30C-BCB1-48EB-ACD0-A704D57CB45B}" type="presParOf" srcId="{283A0100-7AD1-4456-9E98-ED308615E9F5}" destId="{00BBF4EC-6ABF-49A3-A4B5-2C9FBDFCC2C1}" srcOrd="0" destOrd="0" presId="urn:microsoft.com/office/officeart/2005/8/layout/vList3#1"/>
    <dgm:cxn modelId="{2BBFDD15-7BD4-4705-839D-1AAA22BE2CBA}" type="presParOf" srcId="{283A0100-7AD1-4456-9E98-ED308615E9F5}" destId="{63A2A3DB-9290-4E39-B9B9-904FBEF12BAF}" srcOrd="1" destOrd="0" presId="urn:microsoft.com/office/officeart/2005/8/layout/vList3#1"/>
    <dgm:cxn modelId="{4DCCC92D-4C28-4703-BC33-C50F48C48617}" type="presParOf" srcId="{B4245F55-2CE3-4A33-9FA4-88852A654B55}" destId="{A0057E94-1EC3-492A-B0B8-2B4C6684DD78}" srcOrd="3" destOrd="0" presId="urn:microsoft.com/office/officeart/2005/8/layout/vList3#1"/>
    <dgm:cxn modelId="{FA56364D-5023-4CDB-825B-0A5EC22B61C9}" type="presParOf" srcId="{B4245F55-2CE3-4A33-9FA4-88852A654B55}" destId="{D84D573B-7EC9-46E0-A838-04F4DB74F98E}" srcOrd="4" destOrd="0" presId="urn:microsoft.com/office/officeart/2005/8/layout/vList3#1"/>
    <dgm:cxn modelId="{4C785C85-8C93-4B38-91F4-6BC28E7D816F}" type="presParOf" srcId="{D84D573B-7EC9-46E0-A838-04F4DB74F98E}" destId="{2C9AB735-3D11-4F03-B289-4606787E8EF9}" srcOrd="0" destOrd="0" presId="urn:microsoft.com/office/officeart/2005/8/layout/vList3#1"/>
    <dgm:cxn modelId="{11285265-47D6-4141-A405-330F3EC2B3C3}" type="presParOf" srcId="{D84D573B-7EC9-46E0-A838-04F4DB74F98E}" destId="{F4BD1A14-9959-4562-9F50-B2069A10E1C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57B25-D863-4BFC-BD9C-002F769FFC2B}" type="doc">
      <dgm:prSet loTypeId="urn:microsoft.com/office/officeart/2005/8/layout/vList3#2" loCatId="list" qsTypeId="urn:microsoft.com/office/officeart/2005/8/quickstyle/simple1" qsCatId="simple" csTypeId="urn:microsoft.com/office/officeart/2005/8/colors/accent2_2" csCatId="accent2" phldr="1"/>
      <dgm:spPr/>
    </dgm:pt>
    <dgm:pt modelId="{520206BA-721A-4AB6-AC54-05A228A85BFC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  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</a:t>
          </a:r>
          <a:endParaRPr lang="en-US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утверждение бюджетной отчётности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30959A-69C8-4D40-B568-D4852FD6BE9A}" type="parTrans" cxnId="{77B2B41B-41F1-4662-A8B3-034AC06ADA19}">
      <dgm:prSet/>
      <dgm:spPr/>
      <dgm:t>
        <a:bodyPr/>
        <a:lstStyle/>
        <a:p>
          <a:endParaRPr lang="ru-RU"/>
        </a:p>
      </dgm:t>
    </dgm:pt>
    <dgm:pt modelId="{EEB70D73-A5A3-4E55-80C8-C3165A655579}" type="sibTrans" cxnId="{77B2B41B-41F1-4662-A8B3-034AC06ADA19}">
      <dgm:prSet/>
      <dgm:spPr/>
      <dgm:t>
        <a:bodyPr/>
        <a:lstStyle/>
        <a:p>
          <a:endParaRPr lang="ru-RU"/>
        </a:p>
      </dgm:t>
    </dgm:pt>
    <dgm:pt modelId="{42A207E5-6127-4A77-93D3-BF2A38B5566B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финансовый контроль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4DAE30-8A1F-4E9C-A074-3D8235652EB0}" type="parTrans" cxnId="{5BB29B95-66A2-42E7-B6B8-BAEA917B2BE2}">
      <dgm:prSet/>
      <dgm:spPr/>
      <dgm:t>
        <a:bodyPr/>
        <a:lstStyle/>
        <a:p>
          <a:endParaRPr lang="ru-RU"/>
        </a:p>
      </dgm:t>
    </dgm:pt>
    <dgm:pt modelId="{B4D32178-8069-4B4A-9E93-12CE49E7776F}" type="sibTrans" cxnId="{5BB29B95-66A2-42E7-B6B8-BAEA917B2BE2}">
      <dgm:prSet/>
      <dgm:spPr/>
      <dgm:t>
        <a:bodyPr/>
        <a:lstStyle/>
        <a:p>
          <a:endParaRPr lang="ru-RU"/>
        </a:p>
      </dgm:t>
    </dgm:pt>
    <dgm:pt modelId="{2253A1E7-92D5-4D6C-839A-EC25EC56560E}" type="pres">
      <dgm:prSet presAssocID="{91857B25-D863-4BFC-BD9C-002F769FFC2B}" presName="linearFlow" presStyleCnt="0">
        <dgm:presLayoutVars>
          <dgm:dir/>
          <dgm:resizeHandles val="exact"/>
        </dgm:presLayoutVars>
      </dgm:prSet>
      <dgm:spPr/>
    </dgm:pt>
    <dgm:pt modelId="{44F0A86A-F04D-493E-B51A-7878F020DB46}" type="pres">
      <dgm:prSet presAssocID="{520206BA-721A-4AB6-AC54-05A228A85BFC}" presName="composite" presStyleCnt="0"/>
      <dgm:spPr/>
    </dgm:pt>
    <dgm:pt modelId="{C757F3E9-F291-40A6-889F-46B55561F2CD}" type="pres">
      <dgm:prSet presAssocID="{520206BA-721A-4AB6-AC54-05A228A85BFC}" presName="imgShp" presStyleLbl="fgImgPlace1" presStyleIdx="0" presStyleCnt="2" custScaleX="78720" custScaleY="82645" custLinFactNeighborX="-78567" custLinFactNeighborY="-2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90000"/>
          </a:solidFill>
        </a:ln>
      </dgm:spPr>
    </dgm:pt>
    <dgm:pt modelId="{EDCFBED1-5F56-4F6A-826C-3E9B049E1EF1}" type="pres">
      <dgm:prSet presAssocID="{520206BA-721A-4AB6-AC54-05A228A85BFC}" presName="txShp" presStyleLbl="node1" presStyleIdx="0" presStyleCnt="2" custScaleX="137363" custScaleY="54267" custLinFactNeighborX="-1400" custLinFactNeighborY="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D7D6-B26B-4444-9B10-22135B3120F3}" type="pres">
      <dgm:prSet presAssocID="{EEB70D73-A5A3-4E55-80C8-C3165A655579}" presName="spacing" presStyleCnt="0"/>
      <dgm:spPr/>
    </dgm:pt>
    <dgm:pt modelId="{A9F7D424-D0AA-4999-9E41-B0A48D60C28C}" type="pres">
      <dgm:prSet presAssocID="{42A207E5-6127-4A77-93D3-BF2A38B5566B}" presName="composite" presStyleCnt="0"/>
      <dgm:spPr/>
    </dgm:pt>
    <dgm:pt modelId="{634AE918-1A02-442E-AE4C-2654ED271400}" type="pres">
      <dgm:prSet presAssocID="{42A207E5-6127-4A77-93D3-BF2A38B5566B}" presName="imgShp" presStyleLbl="fgImgPlace1" presStyleIdx="1" presStyleCnt="2" custScaleX="78051" custScaleY="79507" custLinFactNeighborX="-78567" custLinFactNeighborY="-2101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90000"/>
          </a:solidFill>
        </a:ln>
      </dgm:spPr>
    </dgm:pt>
    <dgm:pt modelId="{35C3895D-97AB-4D60-8C13-4928FFCC56AD}" type="pres">
      <dgm:prSet presAssocID="{42A207E5-6127-4A77-93D3-BF2A38B5566B}" presName="txShp" presStyleLbl="node1" presStyleIdx="1" presStyleCnt="2" custScaleX="140579" custScaleY="47286" custLinFactNeighborX="-3008" custLinFactNeighborY="-20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2B41B-41F1-4662-A8B3-034AC06ADA19}" srcId="{91857B25-D863-4BFC-BD9C-002F769FFC2B}" destId="{520206BA-721A-4AB6-AC54-05A228A85BFC}" srcOrd="0" destOrd="0" parTransId="{8A30959A-69C8-4D40-B568-D4852FD6BE9A}" sibTransId="{EEB70D73-A5A3-4E55-80C8-C3165A655579}"/>
    <dgm:cxn modelId="{6A5C8115-1049-411C-85DF-A1561C7D0EAE}" type="presOf" srcId="{520206BA-721A-4AB6-AC54-05A228A85BFC}" destId="{EDCFBED1-5F56-4F6A-826C-3E9B049E1EF1}" srcOrd="0" destOrd="0" presId="urn:microsoft.com/office/officeart/2005/8/layout/vList3#2"/>
    <dgm:cxn modelId="{5BB29B95-66A2-42E7-B6B8-BAEA917B2BE2}" srcId="{91857B25-D863-4BFC-BD9C-002F769FFC2B}" destId="{42A207E5-6127-4A77-93D3-BF2A38B5566B}" srcOrd="1" destOrd="0" parTransId="{384DAE30-8A1F-4E9C-A074-3D8235652EB0}" sibTransId="{B4D32178-8069-4B4A-9E93-12CE49E7776F}"/>
    <dgm:cxn modelId="{EF711249-06E7-4FA1-9A61-D48C8724F908}" type="presOf" srcId="{91857B25-D863-4BFC-BD9C-002F769FFC2B}" destId="{2253A1E7-92D5-4D6C-839A-EC25EC56560E}" srcOrd="0" destOrd="0" presId="urn:microsoft.com/office/officeart/2005/8/layout/vList3#2"/>
    <dgm:cxn modelId="{97C9E5A1-0134-4337-B6AC-3946E14EDC79}" type="presOf" srcId="{42A207E5-6127-4A77-93D3-BF2A38B5566B}" destId="{35C3895D-97AB-4D60-8C13-4928FFCC56AD}" srcOrd="0" destOrd="0" presId="urn:microsoft.com/office/officeart/2005/8/layout/vList3#2"/>
    <dgm:cxn modelId="{13D50DD8-D6A8-48D4-96A8-6C82853B6517}" type="presParOf" srcId="{2253A1E7-92D5-4D6C-839A-EC25EC56560E}" destId="{44F0A86A-F04D-493E-B51A-7878F020DB46}" srcOrd="0" destOrd="0" presId="urn:microsoft.com/office/officeart/2005/8/layout/vList3#2"/>
    <dgm:cxn modelId="{2A2EB092-933C-42E6-9426-06C6F76BC31B}" type="presParOf" srcId="{44F0A86A-F04D-493E-B51A-7878F020DB46}" destId="{C757F3E9-F291-40A6-889F-46B55561F2CD}" srcOrd="0" destOrd="0" presId="urn:microsoft.com/office/officeart/2005/8/layout/vList3#2"/>
    <dgm:cxn modelId="{55659862-3E0F-4EDB-8D39-654BD4F9D744}" type="presParOf" srcId="{44F0A86A-F04D-493E-B51A-7878F020DB46}" destId="{EDCFBED1-5F56-4F6A-826C-3E9B049E1EF1}" srcOrd="1" destOrd="0" presId="urn:microsoft.com/office/officeart/2005/8/layout/vList3#2"/>
    <dgm:cxn modelId="{230570DE-FFFB-49A3-A136-2B12B4ED7C50}" type="presParOf" srcId="{2253A1E7-92D5-4D6C-839A-EC25EC56560E}" destId="{BD5DD7D6-B26B-4444-9B10-22135B3120F3}" srcOrd="1" destOrd="0" presId="urn:microsoft.com/office/officeart/2005/8/layout/vList3#2"/>
    <dgm:cxn modelId="{68F0714D-2AD0-4160-BE78-D35DC7813899}" type="presParOf" srcId="{2253A1E7-92D5-4D6C-839A-EC25EC56560E}" destId="{A9F7D424-D0AA-4999-9E41-B0A48D60C28C}" srcOrd="2" destOrd="0" presId="urn:microsoft.com/office/officeart/2005/8/layout/vList3#2"/>
    <dgm:cxn modelId="{238E78A0-2E1B-4F33-A6B9-FB73F20C00F5}" type="presParOf" srcId="{A9F7D424-D0AA-4999-9E41-B0A48D60C28C}" destId="{634AE918-1A02-442E-AE4C-2654ED271400}" srcOrd="0" destOrd="0" presId="urn:microsoft.com/office/officeart/2005/8/layout/vList3#2"/>
    <dgm:cxn modelId="{63E2D72D-9B06-4741-8B54-61E2954300F1}" type="presParOf" srcId="{A9F7D424-D0AA-4999-9E41-B0A48D60C28C}" destId="{35C3895D-97AB-4D60-8C13-4928FFCC56A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B129-263B-4CF8-8235-C709A75EC546}" type="doc">
      <dgm:prSet loTypeId="urn:microsoft.com/office/officeart/2005/8/layout/gear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9FCD630-FD34-4441-AABE-391B14B941C2}">
      <dgm:prSet phldrT="[Текст]" custT="1"/>
      <dgm:spPr>
        <a:solidFill>
          <a:srgbClr val="FF99CC">
            <a:alpha val="89804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0C2F89-0DE5-4D6D-92B2-4F849A5F8C7C}" type="parTrans" cxnId="{40C26977-A5CA-47C4-ADAF-66712FF44536}">
      <dgm:prSet/>
      <dgm:spPr/>
      <dgm:t>
        <a:bodyPr/>
        <a:lstStyle/>
        <a:p>
          <a:endParaRPr lang="ru-RU"/>
        </a:p>
      </dgm:t>
    </dgm:pt>
    <dgm:pt modelId="{B461BADF-65D1-461F-83E0-72FB0037F1F3}" type="sibTrans" cxnId="{40C26977-A5CA-47C4-ADAF-66712FF4453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26E79715-85EB-46A5-94E4-07F5C41362FF}">
      <dgm:prSet phldrT="[Текст]" custT="1"/>
      <dgm:spPr>
        <a:solidFill>
          <a:schemeClr val="bg2">
            <a:lumMod val="50000"/>
            <a:alpha val="7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Расходы</a:t>
          </a:r>
          <a:endParaRPr lang="ru-RU" sz="1600" b="1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0A8826CE-5F9F-4973-81E3-6D6CF2ECC4F6}" type="parTrans" cxnId="{EBE3E113-E1B9-46D4-8D9A-775833E4603C}">
      <dgm:prSet/>
      <dgm:spPr/>
      <dgm:t>
        <a:bodyPr/>
        <a:lstStyle/>
        <a:p>
          <a:endParaRPr lang="ru-RU"/>
        </a:p>
      </dgm:t>
    </dgm:pt>
    <dgm:pt modelId="{A09413AD-24DC-454A-AA05-B7AEF8149ED0}" type="sibTrans" cxnId="{EBE3E113-E1B9-46D4-8D9A-775833E4603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3805AE1F-678D-46ED-B18A-6BADD429980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Источники финансирования дефицита бюджета                                    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567014-1F2D-47EA-8EAA-606B2C2528F3}" type="parTrans" cxnId="{AAE28868-E609-49F5-B624-73E5FF964129}">
      <dgm:prSet/>
      <dgm:spPr/>
      <dgm:t>
        <a:bodyPr/>
        <a:lstStyle/>
        <a:p>
          <a:endParaRPr lang="ru-RU"/>
        </a:p>
      </dgm:t>
    </dgm:pt>
    <dgm:pt modelId="{074A7BA7-E8A4-4C4C-B849-824C0FD1E01E}" type="sibTrans" cxnId="{AAE28868-E609-49F5-B624-73E5FF964129}">
      <dgm:prSet/>
      <dgm:spPr>
        <a:solidFill>
          <a:srgbClr val="FF99CC"/>
        </a:solidFill>
      </dgm:spPr>
      <dgm:t>
        <a:bodyPr/>
        <a:lstStyle/>
        <a:p>
          <a:endParaRPr lang="ru-RU" dirty="0"/>
        </a:p>
      </dgm:t>
    </dgm:pt>
    <dgm:pt modelId="{81DF3270-7B63-47A7-B4FF-7C1710FFF757}">
      <dgm:prSet/>
      <dgm:spPr/>
      <dgm:t>
        <a:bodyPr/>
        <a:lstStyle/>
        <a:p>
          <a:endParaRPr lang="ru-RU" dirty="0"/>
        </a:p>
      </dgm:t>
    </dgm:pt>
    <dgm:pt modelId="{6F44139F-2ABF-4CF9-AAA9-E8FF3299B7A4}" type="parTrans" cxnId="{76469F35-D941-4993-9772-DDC95C8682A3}">
      <dgm:prSet/>
      <dgm:spPr/>
      <dgm:t>
        <a:bodyPr/>
        <a:lstStyle/>
        <a:p>
          <a:endParaRPr lang="ru-RU"/>
        </a:p>
      </dgm:t>
    </dgm:pt>
    <dgm:pt modelId="{F297A666-75AF-4F82-83D5-1F128392B3F5}" type="sibTrans" cxnId="{76469F35-D941-4993-9772-DDC95C8682A3}">
      <dgm:prSet/>
      <dgm:spPr/>
      <dgm:t>
        <a:bodyPr/>
        <a:lstStyle/>
        <a:p>
          <a:endParaRPr lang="ru-RU"/>
        </a:p>
      </dgm:t>
    </dgm:pt>
    <dgm:pt modelId="{5398C69C-758E-47CB-B9B7-B7FEF93930FE}">
      <dgm:prSet/>
      <dgm:spPr/>
      <dgm:t>
        <a:bodyPr/>
        <a:lstStyle/>
        <a:p>
          <a:endParaRPr lang="ru-RU" dirty="0"/>
        </a:p>
      </dgm:t>
    </dgm:pt>
    <dgm:pt modelId="{BBEF0888-7CDA-410F-981E-C3B8EB950425}" type="parTrans" cxnId="{1E66C9BA-67A9-4EAA-86C9-F8912D3A0BB4}">
      <dgm:prSet/>
      <dgm:spPr/>
      <dgm:t>
        <a:bodyPr/>
        <a:lstStyle/>
        <a:p>
          <a:endParaRPr lang="ru-RU"/>
        </a:p>
      </dgm:t>
    </dgm:pt>
    <dgm:pt modelId="{96D0EFD2-50C6-433A-83A1-5A0DE73CD7C3}" type="sibTrans" cxnId="{1E66C9BA-67A9-4EAA-86C9-F8912D3A0BB4}">
      <dgm:prSet/>
      <dgm:spPr/>
      <dgm:t>
        <a:bodyPr/>
        <a:lstStyle/>
        <a:p>
          <a:endParaRPr lang="ru-RU"/>
        </a:p>
      </dgm:t>
    </dgm:pt>
    <dgm:pt modelId="{129D6F4A-4349-4EE3-B5E2-F7A7798DD925}">
      <dgm:prSet/>
      <dgm:spPr/>
      <dgm:t>
        <a:bodyPr/>
        <a:lstStyle/>
        <a:p>
          <a:endParaRPr lang="ru-RU" dirty="0"/>
        </a:p>
      </dgm:t>
    </dgm:pt>
    <dgm:pt modelId="{31A77258-C4E7-4537-AA95-7535009D0930}" type="parTrans" cxnId="{9151E644-ED02-4510-ABF0-014389BA7B22}">
      <dgm:prSet/>
      <dgm:spPr/>
      <dgm:t>
        <a:bodyPr/>
        <a:lstStyle/>
        <a:p>
          <a:endParaRPr lang="ru-RU"/>
        </a:p>
      </dgm:t>
    </dgm:pt>
    <dgm:pt modelId="{1C3ECF70-A519-4D6D-A215-01538CE1CF7C}" type="sibTrans" cxnId="{9151E644-ED02-4510-ABF0-014389BA7B22}">
      <dgm:prSet/>
      <dgm:spPr/>
      <dgm:t>
        <a:bodyPr/>
        <a:lstStyle/>
        <a:p>
          <a:endParaRPr lang="ru-RU"/>
        </a:p>
      </dgm:t>
    </dgm:pt>
    <dgm:pt modelId="{2A2242ED-7EDC-470D-9144-2BA9D3B77030}">
      <dgm:prSet/>
      <dgm:spPr/>
      <dgm:t>
        <a:bodyPr/>
        <a:lstStyle/>
        <a:p>
          <a:endParaRPr lang="ru-RU" dirty="0"/>
        </a:p>
      </dgm:t>
    </dgm:pt>
    <dgm:pt modelId="{52A16E9B-3CA1-4471-A049-6521085898C0}" type="parTrans" cxnId="{3DC4CFF2-EAE3-4FA7-AF5F-4F4B4041E0F7}">
      <dgm:prSet/>
      <dgm:spPr/>
      <dgm:t>
        <a:bodyPr/>
        <a:lstStyle/>
        <a:p>
          <a:endParaRPr lang="ru-RU"/>
        </a:p>
      </dgm:t>
    </dgm:pt>
    <dgm:pt modelId="{95369BD4-A029-445C-B1E4-552C5529B2F1}" type="sibTrans" cxnId="{3DC4CFF2-EAE3-4FA7-AF5F-4F4B4041E0F7}">
      <dgm:prSet/>
      <dgm:spPr/>
      <dgm:t>
        <a:bodyPr/>
        <a:lstStyle/>
        <a:p>
          <a:endParaRPr lang="ru-RU"/>
        </a:p>
      </dgm:t>
    </dgm:pt>
    <dgm:pt modelId="{0DE057D5-E911-4E9F-949A-5355BB077404}">
      <dgm:prSet/>
      <dgm:spPr/>
      <dgm:t>
        <a:bodyPr/>
        <a:lstStyle/>
        <a:p>
          <a:endParaRPr lang="ru-RU" dirty="0"/>
        </a:p>
      </dgm:t>
    </dgm:pt>
    <dgm:pt modelId="{609F5F7E-0204-4EBB-83E1-1CB9FDB3BFBB}" type="parTrans" cxnId="{9C088B71-139B-4167-89B2-B7E703A08287}">
      <dgm:prSet/>
      <dgm:spPr/>
      <dgm:t>
        <a:bodyPr/>
        <a:lstStyle/>
        <a:p>
          <a:endParaRPr lang="ru-RU"/>
        </a:p>
      </dgm:t>
    </dgm:pt>
    <dgm:pt modelId="{42B87618-07DA-4EB0-A713-74447C613F0A}" type="sibTrans" cxnId="{9C088B71-139B-4167-89B2-B7E703A08287}">
      <dgm:prSet/>
      <dgm:spPr/>
      <dgm:t>
        <a:bodyPr/>
        <a:lstStyle/>
        <a:p>
          <a:endParaRPr lang="ru-RU"/>
        </a:p>
      </dgm:t>
    </dgm:pt>
    <dgm:pt modelId="{02052714-CBC8-406F-BCC1-4E5154C4528D}">
      <dgm:prSet/>
      <dgm:spPr/>
      <dgm:t>
        <a:bodyPr/>
        <a:lstStyle/>
        <a:p>
          <a:endParaRPr lang="ru-RU" dirty="0"/>
        </a:p>
      </dgm:t>
    </dgm:pt>
    <dgm:pt modelId="{F89852A9-B301-4075-9D44-75C4CD16E49B}" type="parTrans" cxnId="{9071AE98-3DDF-4DB5-AD7D-7A714C07900C}">
      <dgm:prSet/>
      <dgm:spPr/>
      <dgm:t>
        <a:bodyPr/>
        <a:lstStyle/>
        <a:p>
          <a:endParaRPr lang="ru-RU"/>
        </a:p>
      </dgm:t>
    </dgm:pt>
    <dgm:pt modelId="{540240A3-BBCF-4FEC-A7AC-5F81A1487B71}" type="sibTrans" cxnId="{9071AE98-3DDF-4DB5-AD7D-7A714C07900C}">
      <dgm:prSet/>
      <dgm:spPr/>
      <dgm:t>
        <a:bodyPr/>
        <a:lstStyle/>
        <a:p>
          <a:endParaRPr lang="ru-RU"/>
        </a:p>
      </dgm:t>
    </dgm:pt>
    <dgm:pt modelId="{597A6CBB-1992-4D79-B167-1CDAE0271DFA}">
      <dgm:prSet/>
      <dgm:spPr/>
      <dgm:t>
        <a:bodyPr/>
        <a:lstStyle/>
        <a:p>
          <a:endParaRPr lang="ru-RU" dirty="0"/>
        </a:p>
      </dgm:t>
    </dgm:pt>
    <dgm:pt modelId="{5FA50843-3042-4DF0-83B7-1412916E3AE5}" type="parTrans" cxnId="{A46C6DFB-5DCD-4265-9198-88DF1712F5C9}">
      <dgm:prSet/>
      <dgm:spPr/>
      <dgm:t>
        <a:bodyPr/>
        <a:lstStyle/>
        <a:p>
          <a:endParaRPr lang="ru-RU"/>
        </a:p>
      </dgm:t>
    </dgm:pt>
    <dgm:pt modelId="{FEDD6D6B-9F93-42EB-BFEF-CB0753257FAC}" type="sibTrans" cxnId="{A46C6DFB-5DCD-4265-9198-88DF1712F5C9}">
      <dgm:prSet/>
      <dgm:spPr/>
      <dgm:t>
        <a:bodyPr/>
        <a:lstStyle/>
        <a:p>
          <a:endParaRPr lang="ru-RU"/>
        </a:p>
      </dgm:t>
    </dgm:pt>
    <dgm:pt modelId="{B2138EAE-C0DF-4C77-A5C0-819C19534C60}">
      <dgm:prSet/>
      <dgm:spPr/>
      <dgm:t>
        <a:bodyPr/>
        <a:lstStyle/>
        <a:p>
          <a:endParaRPr lang="ru-RU" dirty="0"/>
        </a:p>
      </dgm:t>
    </dgm:pt>
    <dgm:pt modelId="{F499BED7-903B-409D-A46A-9F6DAAAEF9F1}" type="parTrans" cxnId="{08981F0C-2516-4969-A681-978303BB4E59}">
      <dgm:prSet/>
      <dgm:spPr/>
      <dgm:t>
        <a:bodyPr/>
        <a:lstStyle/>
        <a:p>
          <a:endParaRPr lang="ru-RU"/>
        </a:p>
      </dgm:t>
    </dgm:pt>
    <dgm:pt modelId="{A09A2D1A-E06A-40BC-BBEE-6B0A45A7B2F1}" type="sibTrans" cxnId="{08981F0C-2516-4969-A681-978303BB4E59}">
      <dgm:prSet/>
      <dgm:spPr/>
      <dgm:t>
        <a:bodyPr/>
        <a:lstStyle/>
        <a:p>
          <a:endParaRPr lang="ru-RU"/>
        </a:p>
      </dgm:t>
    </dgm:pt>
    <dgm:pt modelId="{8454BEC1-A50E-4613-9E8D-B905F0B3B587}">
      <dgm:prSet/>
      <dgm:spPr/>
      <dgm:t>
        <a:bodyPr/>
        <a:lstStyle/>
        <a:p>
          <a:endParaRPr lang="ru-RU" dirty="0"/>
        </a:p>
      </dgm:t>
    </dgm:pt>
    <dgm:pt modelId="{C2D2635E-5B9D-4C95-B679-EAE913E10854}" type="parTrans" cxnId="{00258229-CCCA-42B2-9017-AF8B1DA71D6F}">
      <dgm:prSet/>
      <dgm:spPr/>
      <dgm:t>
        <a:bodyPr/>
        <a:lstStyle/>
        <a:p>
          <a:endParaRPr lang="ru-RU"/>
        </a:p>
      </dgm:t>
    </dgm:pt>
    <dgm:pt modelId="{FCBE6A42-1BCF-4203-954A-7149E00913D8}" type="sibTrans" cxnId="{00258229-CCCA-42B2-9017-AF8B1DA71D6F}">
      <dgm:prSet/>
      <dgm:spPr/>
      <dgm:t>
        <a:bodyPr/>
        <a:lstStyle/>
        <a:p>
          <a:endParaRPr lang="ru-RU"/>
        </a:p>
      </dgm:t>
    </dgm:pt>
    <dgm:pt modelId="{B14AD2F8-F668-4206-B91F-A6942052CEDC}">
      <dgm:prSet/>
      <dgm:spPr/>
      <dgm:t>
        <a:bodyPr/>
        <a:lstStyle/>
        <a:p>
          <a:endParaRPr lang="ru-RU" dirty="0"/>
        </a:p>
      </dgm:t>
    </dgm:pt>
    <dgm:pt modelId="{BA529682-ED47-4C38-8A56-19BE187C497B}" type="parTrans" cxnId="{52360784-555F-4902-8978-575C9FA9248A}">
      <dgm:prSet/>
      <dgm:spPr/>
      <dgm:t>
        <a:bodyPr/>
        <a:lstStyle/>
        <a:p>
          <a:endParaRPr lang="ru-RU"/>
        </a:p>
      </dgm:t>
    </dgm:pt>
    <dgm:pt modelId="{75181DE7-7884-462A-B767-041D5B12ED94}" type="sibTrans" cxnId="{52360784-555F-4902-8978-575C9FA9248A}">
      <dgm:prSet/>
      <dgm:spPr/>
      <dgm:t>
        <a:bodyPr/>
        <a:lstStyle/>
        <a:p>
          <a:endParaRPr lang="ru-RU"/>
        </a:p>
      </dgm:t>
    </dgm:pt>
    <dgm:pt modelId="{860B451B-13A8-4E06-826A-B56340CADA43}">
      <dgm:prSet/>
      <dgm:spPr/>
      <dgm:t>
        <a:bodyPr/>
        <a:lstStyle/>
        <a:p>
          <a:endParaRPr lang="ru-RU" dirty="0"/>
        </a:p>
      </dgm:t>
    </dgm:pt>
    <dgm:pt modelId="{E738A771-DF9A-4046-974F-28BD82BDFE54}" type="parTrans" cxnId="{8B1FE7C8-1E2C-4FE3-B6E8-253AB865BE94}">
      <dgm:prSet/>
      <dgm:spPr/>
      <dgm:t>
        <a:bodyPr/>
        <a:lstStyle/>
        <a:p>
          <a:endParaRPr lang="ru-RU"/>
        </a:p>
      </dgm:t>
    </dgm:pt>
    <dgm:pt modelId="{3F0836A8-6171-4951-AB49-54BE82132A55}" type="sibTrans" cxnId="{8B1FE7C8-1E2C-4FE3-B6E8-253AB865BE94}">
      <dgm:prSet/>
      <dgm:spPr/>
      <dgm:t>
        <a:bodyPr/>
        <a:lstStyle/>
        <a:p>
          <a:endParaRPr lang="ru-RU"/>
        </a:p>
      </dgm:t>
    </dgm:pt>
    <dgm:pt modelId="{3206A75B-A093-4078-B243-A8D747041E5C}">
      <dgm:prSet/>
      <dgm:spPr/>
      <dgm:t>
        <a:bodyPr/>
        <a:lstStyle/>
        <a:p>
          <a:endParaRPr lang="ru-RU" dirty="0"/>
        </a:p>
      </dgm:t>
    </dgm:pt>
    <dgm:pt modelId="{41B4D03C-4739-455C-8298-5DF8FC603474}" type="parTrans" cxnId="{2885077E-0ADC-4F35-8397-284AB01C7948}">
      <dgm:prSet/>
      <dgm:spPr/>
      <dgm:t>
        <a:bodyPr/>
        <a:lstStyle/>
        <a:p>
          <a:endParaRPr lang="ru-RU"/>
        </a:p>
      </dgm:t>
    </dgm:pt>
    <dgm:pt modelId="{597C16EA-5CBE-4FF7-9D39-2AF24CB8C5A0}" type="sibTrans" cxnId="{2885077E-0ADC-4F35-8397-284AB01C7948}">
      <dgm:prSet/>
      <dgm:spPr/>
      <dgm:t>
        <a:bodyPr/>
        <a:lstStyle/>
        <a:p>
          <a:endParaRPr lang="ru-RU"/>
        </a:p>
      </dgm:t>
    </dgm:pt>
    <dgm:pt modelId="{E3BEBEB0-2B3E-4A2E-AEFD-4C4BA581EF01}">
      <dgm:prSet/>
      <dgm:spPr/>
      <dgm:t>
        <a:bodyPr/>
        <a:lstStyle/>
        <a:p>
          <a:endParaRPr lang="ru-RU" dirty="0"/>
        </a:p>
      </dgm:t>
    </dgm:pt>
    <dgm:pt modelId="{AF3EFE9C-EA22-4938-871C-9656CECC4C18}" type="parTrans" cxnId="{E6F38301-22DA-436E-AAD1-B96106115C06}">
      <dgm:prSet/>
      <dgm:spPr/>
      <dgm:t>
        <a:bodyPr/>
        <a:lstStyle/>
        <a:p>
          <a:endParaRPr lang="ru-RU"/>
        </a:p>
      </dgm:t>
    </dgm:pt>
    <dgm:pt modelId="{1C355FB2-BF8C-4BD8-B2CD-69A03F9B18FE}" type="sibTrans" cxnId="{E6F38301-22DA-436E-AAD1-B96106115C06}">
      <dgm:prSet/>
      <dgm:spPr/>
      <dgm:t>
        <a:bodyPr/>
        <a:lstStyle/>
        <a:p>
          <a:endParaRPr lang="ru-RU"/>
        </a:p>
      </dgm:t>
    </dgm:pt>
    <dgm:pt modelId="{D0660AF4-6DC6-40F7-961F-F2473CE3D4DE}">
      <dgm:prSet/>
      <dgm:spPr/>
      <dgm:t>
        <a:bodyPr/>
        <a:lstStyle/>
        <a:p>
          <a:endParaRPr lang="ru-RU"/>
        </a:p>
      </dgm:t>
    </dgm:pt>
    <dgm:pt modelId="{C8D508DB-F5B4-4AE0-B9CF-6F67D540839B}" type="parTrans" cxnId="{0419458C-D5F1-4766-8459-3E56D3E6A41D}">
      <dgm:prSet/>
      <dgm:spPr/>
      <dgm:t>
        <a:bodyPr/>
        <a:lstStyle/>
        <a:p>
          <a:endParaRPr lang="ru-RU"/>
        </a:p>
      </dgm:t>
    </dgm:pt>
    <dgm:pt modelId="{2FEEDE01-1B62-45BB-BB6B-32BB4ABE1B8C}" type="sibTrans" cxnId="{0419458C-D5F1-4766-8459-3E56D3E6A41D}">
      <dgm:prSet/>
      <dgm:spPr/>
      <dgm:t>
        <a:bodyPr/>
        <a:lstStyle/>
        <a:p>
          <a:endParaRPr lang="ru-RU"/>
        </a:p>
      </dgm:t>
    </dgm:pt>
    <dgm:pt modelId="{5D9E76C2-4D40-4C11-A127-E876B65AC230}">
      <dgm:prSet/>
      <dgm:spPr/>
      <dgm:t>
        <a:bodyPr/>
        <a:lstStyle/>
        <a:p>
          <a:endParaRPr lang="ru-RU"/>
        </a:p>
      </dgm:t>
    </dgm:pt>
    <dgm:pt modelId="{6B71BE0C-F496-45BD-BFAE-BEE8F715B0F6}" type="parTrans" cxnId="{EBA23A58-143D-4890-9F49-8D239FF0C01C}">
      <dgm:prSet/>
      <dgm:spPr/>
      <dgm:t>
        <a:bodyPr/>
        <a:lstStyle/>
        <a:p>
          <a:endParaRPr lang="ru-RU"/>
        </a:p>
      </dgm:t>
    </dgm:pt>
    <dgm:pt modelId="{1A1C33F1-827D-4E37-A008-CAFDB47C9EAD}" type="sibTrans" cxnId="{EBA23A58-143D-4890-9F49-8D239FF0C01C}">
      <dgm:prSet/>
      <dgm:spPr/>
      <dgm:t>
        <a:bodyPr/>
        <a:lstStyle/>
        <a:p>
          <a:endParaRPr lang="ru-RU"/>
        </a:p>
      </dgm:t>
    </dgm:pt>
    <dgm:pt modelId="{6DF194E5-364C-47D3-960B-3BDA9D949558}" type="pres">
      <dgm:prSet presAssocID="{11BAB129-263B-4CF8-8235-C709A75EC54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9AE32-0819-46FE-AA97-B08D1EC16E52}" type="pres">
      <dgm:prSet presAssocID="{39FCD630-FD34-4441-AABE-391B14B941C2}" presName="gear1" presStyleLbl="node1" presStyleIdx="0" presStyleCnt="3" custScaleX="80687" custScaleY="58489" custLinFactY="-34640" custLinFactNeighborX="-923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42587-1D35-4E6D-A165-5CDAB5B07F36}" type="pres">
      <dgm:prSet presAssocID="{39FCD630-FD34-4441-AABE-391B14B941C2}" presName="gear1srcNode" presStyleLbl="node1" presStyleIdx="0" presStyleCnt="3"/>
      <dgm:spPr/>
      <dgm:t>
        <a:bodyPr/>
        <a:lstStyle/>
        <a:p>
          <a:endParaRPr lang="ru-RU"/>
        </a:p>
      </dgm:t>
    </dgm:pt>
    <dgm:pt modelId="{1F5BCA83-C93C-435C-80CB-3180C82B01CD}" type="pres">
      <dgm:prSet presAssocID="{39FCD630-FD34-4441-AABE-391B14B941C2}" presName="gear1dstNode" presStyleLbl="node1" presStyleIdx="0" presStyleCnt="3"/>
      <dgm:spPr/>
      <dgm:t>
        <a:bodyPr/>
        <a:lstStyle/>
        <a:p>
          <a:endParaRPr lang="ru-RU"/>
        </a:p>
      </dgm:t>
    </dgm:pt>
    <dgm:pt modelId="{A2DB6930-ABED-4F1E-AA38-672EF21FFD37}" type="pres">
      <dgm:prSet presAssocID="{26E79715-85EB-46A5-94E4-07F5C41362FF}" presName="gear2" presStyleLbl="node1" presStyleIdx="1" presStyleCnt="3" custScaleX="94115" custScaleY="89148" custLinFactX="47636" custLinFactNeighborX="100000" custLinFactNeighborY="1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73BB4-4B1B-464F-B47E-73752BC002D4}" type="pres">
      <dgm:prSet presAssocID="{26E79715-85EB-46A5-94E4-07F5C41362FF}" presName="gear2srcNode" presStyleLbl="node1" presStyleIdx="1" presStyleCnt="3"/>
      <dgm:spPr/>
      <dgm:t>
        <a:bodyPr/>
        <a:lstStyle/>
        <a:p>
          <a:endParaRPr lang="ru-RU"/>
        </a:p>
      </dgm:t>
    </dgm:pt>
    <dgm:pt modelId="{8D217C7F-86DC-4F5D-B658-967585799497}" type="pres">
      <dgm:prSet presAssocID="{26E79715-85EB-46A5-94E4-07F5C41362FF}" presName="gear2dstNode" presStyleLbl="node1" presStyleIdx="1" presStyleCnt="3"/>
      <dgm:spPr/>
      <dgm:t>
        <a:bodyPr/>
        <a:lstStyle/>
        <a:p>
          <a:endParaRPr lang="ru-RU"/>
        </a:p>
      </dgm:t>
    </dgm:pt>
    <dgm:pt modelId="{684F63F7-5917-4244-86E3-D06266455465}" type="pres">
      <dgm:prSet presAssocID="{3805AE1F-678D-46ED-B18A-6BADD4299807}" presName="gear3" presStyleLbl="node1" presStyleIdx="2" presStyleCnt="3" custScaleX="100346" custScaleY="91805" custLinFactY="6476" custLinFactNeighborX="-45492" custLinFactNeighborY="100000"/>
      <dgm:spPr/>
      <dgm:t>
        <a:bodyPr/>
        <a:lstStyle/>
        <a:p>
          <a:endParaRPr lang="ru-RU"/>
        </a:p>
      </dgm:t>
    </dgm:pt>
    <dgm:pt modelId="{AF95A00B-EC82-4B94-BDA1-976BDF767A74}" type="pres">
      <dgm:prSet presAssocID="{3805AE1F-678D-46ED-B18A-6BADD42998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E1F13-F03D-43CF-9860-9A52322E6830}" type="pres">
      <dgm:prSet presAssocID="{3805AE1F-678D-46ED-B18A-6BADD4299807}" presName="gear3srcNode" presStyleLbl="node1" presStyleIdx="2" presStyleCnt="3"/>
      <dgm:spPr/>
      <dgm:t>
        <a:bodyPr/>
        <a:lstStyle/>
        <a:p>
          <a:endParaRPr lang="ru-RU"/>
        </a:p>
      </dgm:t>
    </dgm:pt>
    <dgm:pt modelId="{68C8878B-3236-4B6F-9FF6-00E00243682B}" type="pres">
      <dgm:prSet presAssocID="{3805AE1F-678D-46ED-B18A-6BADD4299807}" presName="gear3dstNode" presStyleLbl="node1" presStyleIdx="2" presStyleCnt="3"/>
      <dgm:spPr/>
      <dgm:t>
        <a:bodyPr/>
        <a:lstStyle/>
        <a:p>
          <a:endParaRPr lang="ru-RU"/>
        </a:p>
      </dgm:t>
    </dgm:pt>
    <dgm:pt modelId="{6728597D-B836-4259-A697-0B9A0D018B77}" type="pres">
      <dgm:prSet presAssocID="{B461BADF-65D1-461F-83E0-72FB0037F1F3}" presName="connector1" presStyleLbl="sibTrans2D1" presStyleIdx="0" presStyleCnt="3" custAng="21232066" custScaleX="52720" custScaleY="48509" custLinFactNeighborX="32448" custLinFactNeighborY="-31360"/>
      <dgm:spPr/>
      <dgm:t>
        <a:bodyPr/>
        <a:lstStyle/>
        <a:p>
          <a:endParaRPr lang="ru-RU"/>
        </a:p>
      </dgm:t>
    </dgm:pt>
    <dgm:pt modelId="{9F3245EB-576C-47EC-BE03-78917B1978BE}" type="pres">
      <dgm:prSet presAssocID="{A09413AD-24DC-454A-AA05-B7AEF8149ED0}" presName="connector2" presStyleLbl="sibTrans2D1" presStyleIdx="1" presStyleCnt="3" custAng="7219669" custFlipHor="1" custScaleX="99526" custScaleY="105626" custLinFactNeighborX="2334" custLinFactNeighborY="51414"/>
      <dgm:spPr/>
      <dgm:t>
        <a:bodyPr/>
        <a:lstStyle/>
        <a:p>
          <a:endParaRPr lang="ru-RU"/>
        </a:p>
      </dgm:t>
    </dgm:pt>
    <dgm:pt modelId="{B4275FB2-A037-436D-A3E6-8BA47DA7A7B1}" type="pres">
      <dgm:prSet presAssocID="{074A7BA7-E8A4-4C4C-B849-824C0FD1E01E}" presName="connector3" presStyleLbl="sibTrans2D1" presStyleIdx="2" presStyleCnt="3" custAng="18607360" custScaleX="153991" custScaleY="92699" custLinFactNeighborX="22523" custLinFactNeighborY="-44531"/>
      <dgm:spPr/>
      <dgm:t>
        <a:bodyPr/>
        <a:lstStyle/>
        <a:p>
          <a:endParaRPr lang="ru-RU"/>
        </a:p>
      </dgm:t>
    </dgm:pt>
  </dgm:ptLst>
  <dgm:cxnLst>
    <dgm:cxn modelId="{91048569-73D1-4EB6-8A08-E468D5711B16}" type="presOf" srcId="{3805AE1F-678D-46ED-B18A-6BADD4299807}" destId="{684F63F7-5917-4244-86E3-D06266455465}" srcOrd="0" destOrd="0" presId="urn:microsoft.com/office/officeart/2005/8/layout/gear1"/>
    <dgm:cxn modelId="{661A0733-49EC-4CB1-A1A7-9E29232F1FB3}" type="presOf" srcId="{26E79715-85EB-46A5-94E4-07F5C41362FF}" destId="{BC173BB4-4B1B-464F-B47E-73752BC002D4}" srcOrd="1" destOrd="0" presId="urn:microsoft.com/office/officeart/2005/8/layout/gear1"/>
    <dgm:cxn modelId="{A3FC0A1B-2537-45EB-966D-7F3F53D35AF8}" type="presOf" srcId="{3805AE1F-678D-46ED-B18A-6BADD4299807}" destId="{6BDE1F13-F03D-43CF-9860-9A52322E6830}" srcOrd="2" destOrd="0" presId="urn:microsoft.com/office/officeart/2005/8/layout/gear1"/>
    <dgm:cxn modelId="{DFF66567-83B5-491D-B5AE-1DA6E122D9B0}" type="presOf" srcId="{3805AE1F-678D-46ED-B18A-6BADD4299807}" destId="{AF95A00B-EC82-4B94-BDA1-976BDF767A74}" srcOrd="1" destOrd="0" presId="urn:microsoft.com/office/officeart/2005/8/layout/gear1"/>
    <dgm:cxn modelId="{9071AE98-3DDF-4DB5-AD7D-7A714C07900C}" srcId="{11BAB129-263B-4CF8-8235-C709A75EC546}" destId="{02052714-CBC8-406F-BCC1-4E5154C4528D}" srcOrd="8" destOrd="0" parTransId="{F89852A9-B301-4075-9D44-75C4CD16E49B}" sibTransId="{540240A3-BBCF-4FEC-A7AC-5F81A1487B71}"/>
    <dgm:cxn modelId="{4DDF39C5-CB6F-43D5-9930-2FE6AEC63E26}" type="presOf" srcId="{B461BADF-65D1-461F-83E0-72FB0037F1F3}" destId="{6728597D-B836-4259-A697-0B9A0D018B77}" srcOrd="0" destOrd="0" presId="urn:microsoft.com/office/officeart/2005/8/layout/gear1"/>
    <dgm:cxn modelId="{16EEDFB3-9DC4-4E7F-B482-F7E13C222517}" type="presOf" srcId="{3805AE1F-678D-46ED-B18A-6BADD4299807}" destId="{68C8878B-3236-4B6F-9FF6-00E00243682B}" srcOrd="3" destOrd="0" presId="urn:microsoft.com/office/officeart/2005/8/layout/gear1"/>
    <dgm:cxn modelId="{3DC4CFF2-EAE3-4FA7-AF5F-4F4B4041E0F7}" srcId="{11BAB129-263B-4CF8-8235-C709A75EC546}" destId="{2A2242ED-7EDC-470D-9144-2BA9D3B77030}" srcOrd="6" destOrd="0" parTransId="{52A16E9B-3CA1-4471-A049-6521085898C0}" sibTransId="{95369BD4-A029-445C-B1E4-552C5529B2F1}"/>
    <dgm:cxn modelId="{9151E644-ED02-4510-ABF0-014389BA7B22}" srcId="{11BAB129-263B-4CF8-8235-C709A75EC546}" destId="{129D6F4A-4349-4EE3-B5E2-F7A7798DD925}" srcOrd="5" destOrd="0" parTransId="{31A77258-C4E7-4537-AA95-7535009D0930}" sibTransId="{1C3ECF70-A519-4D6D-A215-01538CE1CF7C}"/>
    <dgm:cxn modelId="{54ABBF18-CBF1-49FC-83AA-5DF80F4515F5}" type="presOf" srcId="{26E79715-85EB-46A5-94E4-07F5C41362FF}" destId="{A2DB6930-ABED-4F1E-AA38-672EF21FFD37}" srcOrd="0" destOrd="0" presId="urn:microsoft.com/office/officeart/2005/8/layout/gear1"/>
    <dgm:cxn modelId="{8B1FE7C8-1E2C-4FE3-B6E8-253AB865BE94}" srcId="{11BAB129-263B-4CF8-8235-C709A75EC546}" destId="{860B451B-13A8-4E06-826A-B56340CADA43}" srcOrd="13" destOrd="0" parTransId="{E738A771-DF9A-4046-974F-28BD82BDFE54}" sibTransId="{3F0836A8-6171-4951-AB49-54BE82132A55}"/>
    <dgm:cxn modelId="{E6F38301-22DA-436E-AAD1-B96106115C06}" srcId="{11BAB129-263B-4CF8-8235-C709A75EC546}" destId="{E3BEBEB0-2B3E-4A2E-AEFD-4C4BA581EF01}" srcOrd="15" destOrd="0" parTransId="{AF3EFE9C-EA22-4938-871C-9656CECC4C18}" sibTransId="{1C355FB2-BF8C-4BD8-B2CD-69A03F9B18FE}"/>
    <dgm:cxn modelId="{52360784-555F-4902-8978-575C9FA9248A}" srcId="{11BAB129-263B-4CF8-8235-C709A75EC546}" destId="{B14AD2F8-F668-4206-B91F-A6942052CEDC}" srcOrd="12" destOrd="0" parTransId="{BA529682-ED47-4C38-8A56-19BE187C497B}" sibTransId="{75181DE7-7884-462A-B767-041D5B12ED94}"/>
    <dgm:cxn modelId="{76469F35-D941-4993-9772-DDC95C8682A3}" srcId="{11BAB129-263B-4CF8-8235-C709A75EC546}" destId="{81DF3270-7B63-47A7-B4FF-7C1710FFF757}" srcOrd="3" destOrd="0" parTransId="{6F44139F-2ABF-4CF9-AAA9-E8FF3299B7A4}" sibTransId="{F297A666-75AF-4F82-83D5-1F128392B3F5}"/>
    <dgm:cxn modelId="{F61DF95C-9391-40F3-A75E-CDFB08211165}" type="presOf" srcId="{39FCD630-FD34-4441-AABE-391B14B941C2}" destId="{1F5BCA83-C93C-435C-80CB-3180C82B01CD}" srcOrd="2" destOrd="0" presId="urn:microsoft.com/office/officeart/2005/8/layout/gear1"/>
    <dgm:cxn modelId="{3E29B906-50C1-4F9B-B55A-7E2475F232AF}" type="presOf" srcId="{074A7BA7-E8A4-4C4C-B849-824C0FD1E01E}" destId="{B4275FB2-A037-436D-A3E6-8BA47DA7A7B1}" srcOrd="0" destOrd="0" presId="urn:microsoft.com/office/officeart/2005/8/layout/gear1"/>
    <dgm:cxn modelId="{E0DC13A2-FA04-45B9-BC3D-9E8005C65E90}" type="presOf" srcId="{A09413AD-24DC-454A-AA05-B7AEF8149ED0}" destId="{9F3245EB-576C-47EC-BE03-78917B1978BE}" srcOrd="0" destOrd="0" presId="urn:microsoft.com/office/officeart/2005/8/layout/gear1"/>
    <dgm:cxn modelId="{1E66C9BA-67A9-4EAA-86C9-F8912D3A0BB4}" srcId="{11BAB129-263B-4CF8-8235-C709A75EC546}" destId="{5398C69C-758E-47CB-B9B7-B7FEF93930FE}" srcOrd="4" destOrd="0" parTransId="{BBEF0888-7CDA-410F-981E-C3B8EB950425}" sibTransId="{96D0EFD2-50C6-433A-83A1-5A0DE73CD7C3}"/>
    <dgm:cxn modelId="{00258229-CCCA-42B2-9017-AF8B1DA71D6F}" srcId="{11BAB129-263B-4CF8-8235-C709A75EC546}" destId="{8454BEC1-A50E-4613-9E8D-B905F0B3B587}" srcOrd="11" destOrd="0" parTransId="{C2D2635E-5B9D-4C95-B679-EAE913E10854}" sibTransId="{FCBE6A42-1BCF-4203-954A-7149E00913D8}"/>
    <dgm:cxn modelId="{0419458C-D5F1-4766-8459-3E56D3E6A41D}" srcId="{11BAB129-263B-4CF8-8235-C709A75EC546}" destId="{D0660AF4-6DC6-40F7-961F-F2473CE3D4DE}" srcOrd="16" destOrd="0" parTransId="{C8D508DB-F5B4-4AE0-B9CF-6F67D540839B}" sibTransId="{2FEEDE01-1B62-45BB-BB6B-32BB4ABE1B8C}"/>
    <dgm:cxn modelId="{A46C6DFB-5DCD-4265-9198-88DF1712F5C9}" srcId="{11BAB129-263B-4CF8-8235-C709A75EC546}" destId="{597A6CBB-1992-4D79-B167-1CDAE0271DFA}" srcOrd="9" destOrd="0" parTransId="{5FA50843-3042-4DF0-83B7-1412916E3AE5}" sibTransId="{FEDD6D6B-9F93-42EB-BFEF-CB0753257FAC}"/>
    <dgm:cxn modelId="{9529DC2E-2A3D-4B4C-AB1C-32F2F4638904}" type="presOf" srcId="{39FCD630-FD34-4441-AABE-391B14B941C2}" destId="{D2242587-1D35-4E6D-A165-5CDAB5B07F36}" srcOrd="1" destOrd="0" presId="urn:microsoft.com/office/officeart/2005/8/layout/gear1"/>
    <dgm:cxn modelId="{4E176E85-49B4-4577-8B7C-9F5A73FDE0E9}" type="presOf" srcId="{26E79715-85EB-46A5-94E4-07F5C41362FF}" destId="{8D217C7F-86DC-4F5D-B658-967585799497}" srcOrd="2" destOrd="0" presId="urn:microsoft.com/office/officeart/2005/8/layout/gear1"/>
    <dgm:cxn modelId="{AC8B8A24-258C-4FDA-A0A9-670D5867EBF0}" type="presOf" srcId="{39FCD630-FD34-4441-AABE-391B14B941C2}" destId="{8359AE32-0819-46FE-AA97-B08D1EC16E52}" srcOrd="0" destOrd="0" presId="urn:microsoft.com/office/officeart/2005/8/layout/gear1"/>
    <dgm:cxn modelId="{9C088B71-139B-4167-89B2-B7E703A08287}" srcId="{11BAB129-263B-4CF8-8235-C709A75EC546}" destId="{0DE057D5-E911-4E9F-949A-5355BB077404}" srcOrd="7" destOrd="0" parTransId="{609F5F7E-0204-4EBB-83E1-1CB9FDB3BFBB}" sibTransId="{42B87618-07DA-4EB0-A713-74447C613F0A}"/>
    <dgm:cxn modelId="{40C26977-A5CA-47C4-ADAF-66712FF44536}" srcId="{11BAB129-263B-4CF8-8235-C709A75EC546}" destId="{39FCD630-FD34-4441-AABE-391B14B941C2}" srcOrd="0" destOrd="0" parTransId="{7E0C2F89-0DE5-4D6D-92B2-4F849A5F8C7C}" sibTransId="{B461BADF-65D1-461F-83E0-72FB0037F1F3}"/>
    <dgm:cxn modelId="{EBA23A58-143D-4890-9F49-8D239FF0C01C}" srcId="{11BAB129-263B-4CF8-8235-C709A75EC546}" destId="{5D9E76C2-4D40-4C11-A127-E876B65AC230}" srcOrd="17" destOrd="0" parTransId="{6B71BE0C-F496-45BD-BFAE-BEE8F715B0F6}" sibTransId="{1A1C33F1-827D-4E37-A008-CAFDB47C9EAD}"/>
    <dgm:cxn modelId="{AAE28868-E609-49F5-B624-73E5FF964129}" srcId="{11BAB129-263B-4CF8-8235-C709A75EC546}" destId="{3805AE1F-678D-46ED-B18A-6BADD4299807}" srcOrd="2" destOrd="0" parTransId="{DF567014-1F2D-47EA-8EAA-606B2C2528F3}" sibTransId="{074A7BA7-E8A4-4C4C-B849-824C0FD1E01E}"/>
    <dgm:cxn modelId="{5FBA278A-C125-4641-BE3C-0096FF953ABE}" type="presOf" srcId="{11BAB129-263B-4CF8-8235-C709A75EC546}" destId="{6DF194E5-364C-47D3-960B-3BDA9D949558}" srcOrd="0" destOrd="0" presId="urn:microsoft.com/office/officeart/2005/8/layout/gear1"/>
    <dgm:cxn modelId="{2885077E-0ADC-4F35-8397-284AB01C7948}" srcId="{11BAB129-263B-4CF8-8235-C709A75EC546}" destId="{3206A75B-A093-4078-B243-A8D747041E5C}" srcOrd="14" destOrd="0" parTransId="{41B4D03C-4739-455C-8298-5DF8FC603474}" sibTransId="{597C16EA-5CBE-4FF7-9D39-2AF24CB8C5A0}"/>
    <dgm:cxn modelId="{08981F0C-2516-4969-A681-978303BB4E59}" srcId="{11BAB129-263B-4CF8-8235-C709A75EC546}" destId="{B2138EAE-C0DF-4C77-A5C0-819C19534C60}" srcOrd="10" destOrd="0" parTransId="{F499BED7-903B-409D-A46A-9F6DAAAEF9F1}" sibTransId="{A09A2D1A-E06A-40BC-BBEE-6B0A45A7B2F1}"/>
    <dgm:cxn modelId="{EBE3E113-E1B9-46D4-8D9A-775833E4603C}" srcId="{11BAB129-263B-4CF8-8235-C709A75EC546}" destId="{26E79715-85EB-46A5-94E4-07F5C41362FF}" srcOrd="1" destOrd="0" parTransId="{0A8826CE-5F9F-4973-81E3-6D6CF2ECC4F6}" sibTransId="{A09413AD-24DC-454A-AA05-B7AEF8149ED0}"/>
    <dgm:cxn modelId="{2C9EF98D-B07B-48F3-BB3F-485D472F641C}" type="presParOf" srcId="{6DF194E5-364C-47D3-960B-3BDA9D949558}" destId="{8359AE32-0819-46FE-AA97-B08D1EC16E52}" srcOrd="0" destOrd="0" presId="urn:microsoft.com/office/officeart/2005/8/layout/gear1"/>
    <dgm:cxn modelId="{B82545A7-DF7A-418D-A46F-85AC895E79E7}" type="presParOf" srcId="{6DF194E5-364C-47D3-960B-3BDA9D949558}" destId="{D2242587-1D35-4E6D-A165-5CDAB5B07F36}" srcOrd="1" destOrd="0" presId="urn:microsoft.com/office/officeart/2005/8/layout/gear1"/>
    <dgm:cxn modelId="{DEE2A1DB-AC15-4867-8062-75409DA5D6F8}" type="presParOf" srcId="{6DF194E5-364C-47D3-960B-3BDA9D949558}" destId="{1F5BCA83-C93C-435C-80CB-3180C82B01CD}" srcOrd="2" destOrd="0" presId="urn:microsoft.com/office/officeart/2005/8/layout/gear1"/>
    <dgm:cxn modelId="{16627CE4-98F9-4928-AF52-6ED9116C94E3}" type="presParOf" srcId="{6DF194E5-364C-47D3-960B-3BDA9D949558}" destId="{A2DB6930-ABED-4F1E-AA38-672EF21FFD37}" srcOrd="3" destOrd="0" presId="urn:microsoft.com/office/officeart/2005/8/layout/gear1"/>
    <dgm:cxn modelId="{CCA99F2A-C77B-4316-894C-F058AFEEE32F}" type="presParOf" srcId="{6DF194E5-364C-47D3-960B-3BDA9D949558}" destId="{BC173BB4-4B1B-464F-B47E-73752BC002D4}" srcOrd="4" destOrd="0" presId="urn:microsoft.com/office/officeart/2005/8/layout/gear1"/>
    <dgm:cxn modelId="{BB733CAF-292B-4761-82E4-1C14519467E2}" type="presParOf" srcId="{6DF194E5-364C-47D3-960B-3BDA9D949558}" destId="{8D217C7F-86DC-4F5D-B658-967585799497}" srcOrd="5" destOrd="0" presId="urn:microsoft.com/office/officeart/2005/8/layout/gear1"/>
    <dgm:cxn modelId="{AA70C95E-FB55-485F-9B29-48ACC2E3206D}" type="presParOf" srcId="{6DF194E5-364C-47D3-960B-3BDA9D949558}" destId="{684F63F7-5917-4244-86E3-D06266455465}" srcOrd="6" destOrd="0" presId="urn:microsoft.com/office/officeart/2005/8/layout/gear1"/>
    <dgm:cxn modelId="{9C0A8CC1-4399-4ABC-A8F7-40760EE36428}" type="presParOf" srcId="{6DF194E5-364C-47D3-960B-3BDA9D949558}" destId="{AF95A00B-EC82-4B94-BDA1-976BDF767A74}" srcOrd="7" destOrd="0" presId="urn:microsoft.com/office/officeart/2005/8/layout/gear1"/>
    <dgm:cxn modelId="{D0622DF6-5A94-4E6F-8E30-005BEC5098A3}" type="presParOf" srcId="{6DF194E5-364C-47D3-960B-3BDA9D949558}" destId="{6BDE1F13-F03D-43CF-9860-9A52322E6830}" srcOrd="8" destOrd="0" presId="urn:microsoft.com/office/officeart/2005/8/layout/gear1"/>
    <dgm:cxn modelId="{36C87C70-EDA3-40ED-9B36-A4ACBCBF4CE5}" type="presParOf" srcId="{6DF194E5-364C-47D3-960B-3BDA9D949558}" destId="{68C8878B-3236-4B6F-9FF6-00E00243682B}" srcOrd="9" destOrd="0" presId="urn:microsoft.com/office/officeart/2005/8/layout/gear1"/>
    <dgm:cxn modelId="{B6E488DF-3029-460D-82B6-2C06D2C2854D}" type="presParOf" srcId="{6DF194E5-364C-47D3-960B-3BDA9D949558}" destId="{6728597D-B836-4259-A697-0B9A0D018B77}" srcOrd="10" destOrd="0" presId="urn:microsoft.com/office/officeart/2005/8/layout/gear1"/>
    <dgm:cxn modelId="{4A39AE46-32EC-42FD-8B1E-81684363304C}" type="presParOf" srcId="{6DF194E5-364C-47D3-960B-3BDA9D949558}" destId="{9F3245EB-576C-47EC-BE03-78917B1978BE}" srcOrd="11" destOrd="0" presId="urn:microsoft.com/office/officeart/2005/8/layout/gear1"/>
    <dgm:cxn modelId="{FFA29F72-692E-41B3-A80B-1D4907DB55DA}" type="presParOf" srcId="{6DF194E5-364C-47D3-960B-3BDA9D949558}" destId="{B4275FB2-A037-436D-A3E6-8BA47DA7A7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B5B02-8B01-4A82-A6D4-1C63583F10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29A93B0-CB75-4BA8-90DC-2C64E492C3C7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Продажа земли и имущества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69909-9B8D-4096-A3EA-41AB881BC843}" type="parTrans" cxnId="{0169D796-DE40-47C5-A58B-3BC068C951A3}">
      <dgm:prSet/>
      <dgm:spPr/>
      <dgm:t>
        <a:bodyPr/>
        <a:lstStyle/>
        <a:p>
          <a:endParaRPr lang="ru-RU"/>
        </a:p>
      </dgm:t>
    </dgm:pt>
    <dgm:pt modelId="{B3C235AD-19A8-4399-80FC-FCA78BF0FF8F}" type="sibTrans" cxnId="{0169D796-DE40-47C5-A58B-3BC068C951A3}">
      <dgm:prSet/>
      <dgm:spPr/>
      <dgm:t>
        <a:bodyPr/>
        <a:lstStyle/>
        <a:p>
          <a:endParaRPr lang="ru-RU"/>
        </a:p>
      </dgm:t>
    </dgm:pt>
    <dgm:pt modelId="{842B9BB3-005A-4755-A717-6ECA7BD76F3E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rgbClr val="99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Арендная плата за землю и имущество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9D4369-7FA5-4B70-BC65-2D51E7EB012F}" type="parTrans" cxnId="{4A38A30A-C9A0-480B-A99B-1D889F61B12D}">
      <dgm:prSet/>
      <dgm:spPr/>
      <dgm:t>
        <a:bodyPr/>
        <a:lstStyle/>
        <a:p>
          <a:endParaRPr lang="ru-RU"/>
        </a:p>
      </dgm:t>
    </dgm:pt>
    <dgm:pt modelId="{F5D4A1EE-C6D8-4A40-9B96-4361B2D1D752}" type="sibTrans" cxnId="{4A38A30A-C9A0-480B-A99B-1D889F61B12D}">
      <dgm:prSet/>
      <dgm:spPr/>
      <dgm:t>
        <a:bodyPr/>
        <a:lstStyle/>
        <a:p>
          <a:endParaRPr lang="ru-RU"/>
        </a:p>
      </dgm:t>
    </dgm:pt>
    <dgm:pt modelId="{2ABF4A79-29FF-4F6E-A71D-BBB32007EC30}" type="pres">
      <dgm:prSet presAssocID="{F4BB5B02-8B01-4A82-A6D4-1C63583F1022}" presName="linearFlow" presStyleCnt="0">
        <dgm:presLayoutVars>
          <dgm:dir/>
          <dgm:resizeHandles val="exact"/>
        </dgm:presLayoutVars>
      </dgm:prSet>
      <dgm:spPr/>
    </dgm:pt>
    <dgm:pt modelId="{AC6B61D7-238F-4E0C-B719-3B911ECE2AD0}" type="pres">
      <dgm:prSet presAssocID="{729A93B0-CB75-4BA8-90DC-2C64E492C3C7}" presName="composite" presStyleCnt="0"/>
      <dgm:spPr/>
    </dgm:pt>
    <dgm:pt modelId="{8EC4F01A-4D3C-43E7-A363-92EF39B79C4D}" type="pres">
      <dgm:prSet presAssocID="{729A93B0-CB75-4BA8-90DC-2C64E492C3C7}" presName="imgShp" presStyleLbl="fgImgPlace1" presStyleIdx="0" presStyleCnt="2" custLinFactNeighborX="29487" custLinFactNeighborY="-2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90000"/>
          </a:solidFill>
        </a:ln>
      </dgm:spPr>
    </dgm:pt>
    <dgm:pt modelId="{E0931ADA-1877-4D5D-9760-5BC71C62BF5C}" type="pres">
      <dgm:prSet presAssocID="{729A93B0-CB75-4BA8-90DC-2C64E492C3C7}" presName="txShp" presStyleLbl="node1" presStyleIdx="0" presStyleCnt="2" custLinFactNeighborX="2507" custLinFactNeighborY="-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1E50-A812-4F7A-A517-275002A2EAED}" type="pres">
      <dgm:prSet presAssocID="{B3C235AD-19A8-4399-80FC-FCA78BF0FF8F}" presName="spacing" presStyleCnt="0"/>
      <dgm:spPr/>
    </dgm:pt>
    <dgm:pt modelId="{52CD66F2-E6A1-407B-847D-207259F146BB}" type="pres">
      <dgm:prSet presAssocID="{842B9BB3-005A-4755-A717-6ECA7BD76F3E}" presName="composite" presStyleCnt="0"/>
      <dgm:spPr/>
    </dgm:pt>
    <dgm:pt modelId="{D598B720-9D6E-4EE6-A268-95D42C3BC1AB}" type="pres">
      <dgm:prSet presAssocID="{842B9BB3-005A-4755-A717-6ECA7BD76F3E}" presName="imgShp" presStyleLbl="fgImgPlace1" presStyleIdx="1" presStyleCnt="2" custLinFactNeighborX="29487" custLinFactNeighborY="361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90000"/>
          </a:solidFill>
        </a:ln>
      </dgm:spPr>
    </dgm:pt>
    <dgm:pt modelId="{ABFE9EAC-2C52-4676-88A6-25F005181C78}" type="pres">
      <dgm:prSet presAssocID="{842B9BB3-005A-4755-A717-6ECA7BD76F3E}" presName="txShp" presStyleLbl="node1" presStyleIdx="1" presStyleCnt="2" custLinFactNeighborX="2507" custLinFactNeighborY="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8A30A-C9A0-480B-A99B-1D889F61B12D}" srcId="{F4BB5B02-8B01-4A82-A6D4-1C63583F1022}" destId="{842B9BB3-005A-4755-A717-6ECA7BD76F3E}" srcOrd="1" destOrd="0" parTransId="{539D4369-7FA5-4B70-BC65-2D51E7EB012F}" sibTransId="{F5D4A1EE-C6D8-4A40-9B96-4361B2D1D752}"/>
    <dgm:cxn modelId="{07A18111-C98F-4BA3-902B-53E7F97DB5FB}" type="presOf" srcId="{842B9BB3-005A-4755-A717-6ECA7BD76F3E}" destId="{ABFE9EAC-2C52-4676-88A6-25F005181C78}" srcOrd="0" destOrd="0" presId="urn:microsoft.com/office/officeart/2005/8/layout/vList3"/>
    <dgm:cxn modelId="{0169D796-DE40-47C5-A58B-3BC068C951A3}" srcId="{F4BB5B02-8B01-4A82-A6D4-1C63583F1022}" destId="{729A93B0-CB75-4BA8-90DC-2C64E492C3C7}" srcOrd="0" destOrd="0" parTransId="{0B269909-9B8D-4096-A3EA-41AB881BC843}" sibTransId="{B3C235AD-19A8-4399-80FC-FCA78BF0FF8F}"/>
    <dgm:cxn modelId="{422CF911-F4EF-436F-A8FD-6DEF1424A6D6}" type="presOf" srcId="{F4BB5B02-8B01-4A82-A6D4-1C63583F1022}" destId="{2ABF4A79-29FF-4F6E-A71D-BBB32007EC30}" srcOrd="0" destOrd="0" presId="urn:microsoft.com/office/officeart/2005/8/layout/vList3"/>
    <dgm:cxn modelId="{5B0A60B1-43FF-48A2-A058-46A15A46AAFF}" type="presOf" srcId="{729A93B0-CB75-4BA8-90DC-2C64E492C3C7}" destId="{E0931ADA-1877-4D5D-9760-5BC71C62BF5C}" srcOrd="0" destOrd="0" presId="urn:microsoft.com/office/officeart/2005/8/layout/vList3"/>
    <dgm:cxn modelId="{75348F4F-0885-4FA0-986F-EEC3926AECC5}" type="presParOf" srcId="{2ABF4A79-29FF-4F6E-A71D-BBB32007EC30}" destId="{AC6B61D7-238F-4E0C-B719-3B911ECE2AD0}" srcOrd="0" destOrd="0" presId="urn:microsoft.com/office/officeart/2005/8/layout/vList3"/>
    <dgm:cxn modelId="{ECE0A2A0-8F59-43C1-B491-9D56B066E7CD}" type="presParOf" srcId="{AC6B61D7-238F-4E0C-B719-3B911ECE2AD0}" destId="{8EC4F01A-4D3C-43E7-A363-92EF39B79C4D}" srcOrd="0" destOrd="0" presId="urn:microsoft.com/office/officeart/2005/8/layout/vList3"/>
    <dgm:cxn modelId="{16E5C9FC-4BEE-427C-80C3-9A2335D94BFC}" type="presParOf" srcId="{AC6B61D7-238F-4E0C-B719-3B911ECE2AD0}" destId="{E0931ADA-1877-4D5D-9760-5BC71C62BF5C}" srcOrd="1" destOrd="0" presId="urn:microsoft.com/office/officeart/2005/8/layout/vList3"/>
    <dgm:cxn modelId="{244D2471-2264-49C5-A0F8-1700D1588EA7}" type="presParOf" srcId="{2ABF4A79-29FF-4F6E-A71D-BBB32007EC30}" destId="{51F41E50-A812-4F7A-A517-275002A2EAED}" srcOrd="1" destOrd="0" presId="urn:microsoft.com/office/officeart/2005/8/layout/vList3"/>
    <dgm:cxn modelId="{BA7677DF-97E1-4AD1-9CB7-FA70423FB728}" type="presParOf" srcId="{2ABF4A79-29FF-4F6E-A71D-BBB32007EC30}" destId="{52CD66F2-E6A1-407B-847D-207259F146BB}" srcOrd="2" destOrd="0" presId="urn:microsoft.com/office/officeart/2005/8/layout/vList3"/>
    <dgm:cxn modelId="{74F307C6-3B16-447A-AF5A-9E4130B2F711}" type="presParOf" srcId="{52CD66F2-E6A1-407B-847D-207259F146BB}" destId="{D598B720-9D6E-4EE6-A268-95D42C3BC1AB}" srcOrd="0" destOrd="0" presId="urn:microsoft.com/office/officeart/2005/8/layout/vList3"/>
    <dgm:cxn modelId="{351D56E9-A9BB-404B-92AE-8B4D6EFD379F}" type="presParOf" srcId="{52CD66F2-E6A1-407B-847D-207259F146BB}" destId="{ABFE9EAC-2C52-4676-88A6-25F005181C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EB65B4-11CD-45C0-AEE9-4A327CC5D7F0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D6A74C6-95AE-430E-ADF7-407E1316C070}">
      <dgm:prSet phldrT="[Текст]" custT="1"/>
      <dgm:spPr>
        <a:ln>
          <a:solidFill>
            <a:srgbClr val="990000"/>
          </a:solidFill>
        </a:ln>
      </dgm:spPr>
      <dgm:t>
        <a:bodyPr/>
        <a:lstStyle/>
        <a:p>
          <a:r>
            <a:rPr lang="ru-RU" sz="2000" dirty="0" smtClean="0">
              <a:latin typeface="Times New Roman"/>
              <a:ea typeface="Times New Roman"/>
            </a:rPr>
            <a:t>2</a:t>
          </a:r>
          <a:r>
            <a:rPr lang="en-US" sz="2000" dirty="0" smtClean="0">
              <a:latin typeface="Times New Roman"/>
              <a:ea typeface="Times New Roman"/>
            </a:rPr>
            <a:t>944</a:t>
          </a:r>
          <a:r>
            <a:rPr lang="ru-RU" sz="2000" dirty="0" smtClean="0">
              <a:latin typeface="Times New Roman"/>
              <a:ea typeface="Times New Roman"/>
            </a:rPr>
            <a:t>,</a:t>
          </a:r>
          <a:r>
            <a:rPr lang="en-US" sz="2000" dirty="0" smtClean="0">
              <a:latin typeface="Times New Roman"/>
              <a:ea typeface="Times New Roman"/>
            </a:rPr>
            <a:t>6</a:t>
          </a:r>
          <a:r>
            <a:rPr lang="ru-RU" sz="2000" dirty="0" smtClean="0">
              <a:latin typeface="Times New Roman"/>
              <a:ea typeface="Times New Roman"/>
            </a:rPr>
            <a:t> тыс. руб.</a:t>
          </a:r>
          <a:endParaRPr lang="ru-RU" sz="2000" dirty="0"/>
        </a:p>
      </dgm:t>
    </dgm:pt>
    <dgm:pt modelId="{94D2C9B7-D731-4BF8-BF1A-286BDB343AFA}" type="parTrans" cxnId="{320659E5-3731-4DB8-B578-9155CD046B12}">
      <dgm:prSet/>
      <dgm:spPr/>
      <dgm:t>
        <a:bodyPr/>
        <a:lstStyle/>
        <a:p>
          <a:endParaRPr lang="ru-RU"/>
        </a:p>
      </dgm:t>
    </dgm:pt>
    <dgm:pt modelId="{07B8AE23-D300-4747-BB9C-3FE7BCB3ABB0}" type="sibTrans" cxnId="{320659E5-3731-4DB8-B578-9155CD046B12}">
      <dgm:prSet/>
      <dgm:spPr/>
      <dgm:t>
        <a:bodyPr/>
        <a:lstStyle/>
        <a:p>
          <a:endParaRPr lang="ru-RU"/>
        </a:p>
      </dgm:t>
    </dgm:pt>
    <dgm:pt modelId="{5C232962-A876-4881-B941-540743743FA4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600" dirty="0" smtClean="0">
              <a:latin typeface="Times New Roman" pitchFamily="18" charset="0"/>
              <a:ea typeface="Times New Roman"/>
              <a:cs typeface="Times New Roman" pitchFamily="18" charset="0"/>
            </a:rPr>
            <a:t>установка дорожных знаков и искусственных дорожных неровностей на территории города Бокситогорска </a:t>
          </a:r>
        </a:p>
      </dgm:t>
    </dgm:pt>
    <dgm:pt modelId="{8B28276C-5E9D-47A4-921E-6330258B7AC6}" type="parTrans" cxnId="{5515EEA7-1F48-4AFC-8488-57961F81D8F1}">
      <dgm:prSet/>
      <dgm:spPr/>
      <dgm:t>
        <a:bodyPr/>
        <a:lstStyle/>
        <a:p>
          <a:endParaRPr lang="ru-RU"/>
        </a:p>
      </dgm:t>
    </dgm:pt>
    <dgm:pt modelId="{C5D2BB8E-09EE-46C6-BCDE-34C61008A62F}" type="sibTrans" cxnId="{5515EEA7-1F48-4AFC-8488-57961F81D8F1}">
      <dgm:prSet/>
      <dgm:spPr/>
      <dgm:t>
        <a:bodyPr/>
        <a:lstStyle/>
        <a:p>
          <a:endParaRPr lang="ru-RU"/>
        </a:p>
      </dgm:t>
    </dgm:pt>
    <dgm:pt modelId="{6F9AD393-174C-45E9-9667-1DC4689357F9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ru-RU" sz="1600" dirty="0" smtClean="0">
              <a:latin typeface="Times New Roman"/>
              <a:ea typeface="Times New Roman"/>
            </a:rPr>
            <a:t>нанесение дорожной разметки на автомобильных дорогах общего пользования </a:t>
          </a:r>
          <a:endParaRPr lang="ru-RU" sz="1600" dirty="0"/>
        </a:p>
      </dgm:t>
    </dgm:pt>
    <dgm:pt modelId="{C81E8405-FC6F-442A-823E-41754FA32CF4}" type="parTrans" cxnId="{6F133396-8C59-4916-BDAB-B01ABDE05E5C}">
      <dgm:prSet/>
      <dgm:spPr/>
      <dgm:t>
        <a:bodyPr/>
        <a:lstStyle/>
        <a:p>
          <a:endParaRPr lang="ru-RU"/>
        </a:p>
      </dgm:t>
    </dgm:pt>
    <dgm:pt modelId="{3229571C-4003-4224-8CD4-262C45786204}" type="sibTrans" cxnId="{6F133396-8C59-4916-BDAB-B01ABDE05E5C}">
      <dgm:prSet/>
      <dgm:spPr/>
      <dgm:t>
        <a:bodyPr/>
        <a:lstStyle/>
        <a:p>
          <a:endParaRPr lang="ru-RU"/>
        </a:p>
      </dgm:t>
    </dgm:pt>
    <dgm:pt modelId="{52271BAF-D612-4BBA-B1F2-A112CC0DA28E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rgbClr val="990000"/>
          </a:solidFill>
        </a:ln>
        <a:effectLst/>
      </dgm:spPr>
      <dgm:t>
        <a:bodyPr/>
        <a:lstStyle/>
        <a:p>
          <a:endParaRPr lang="ru-RU" sz="1800" dirty="0"/>
        </a:p>
      </dgm:t>
    </dgm:pt>
    <dgm:pt modelId="{A4C131F7-0C02-4C36-A27A-4A4EFF3E8408}" type="sibTrans" cxnId="{2780B252-A3D9-4EA4-88EB-A7F5C4679A9D}">
      <dgm:prSet/>
      <dgm:spPr/>
      <dgm:t>
        <a:bodyPr/>
        <a:lstStyle/>
        <a:p>
          <a:endParaRPr lang="ru-RU"/>
        </a:p>
      </dgm:t>
    </dgm:pt>
    <dgm:pt modelId="{FE2BA583-7A55-4E0C-94D9-D6E2D808BAE1}" type="parTrans" cxnId="{2780B252-A3D9-4EA4-88EB-A7F5C4679A9D}">
      <dgm:prSet/>
      <dgm:spPr/>
      <dgm:t>
        <a:bodyPr/>
        <a:lstStyle/>
        <a:p>
          <a:endParaRPr lang="ru-RU"/>
        </a:p>
      </dgm:t>
    </dgm:pt>
    <dgm:pt modelId="{C3068DA5-21BF-4866-B3E1-D58CC7390AEB}">
      <dgm:prSet phldrT="[Текст]" custT="1"/>
      <dgm:spPr>
        <a:ln>
          <a:solidFill>
            <a:srgbClr val="990000"/>
          </a:solidFill>
        </a:ln>
      </dgm:spPr>
      <dgm:t>
        <a:bodyPr/>
        <a:lstStyle/>
        <a:p>
          <a:r>
            <a:rPr lang="ru-RU" sz="2000" dirty="0" smtClean="0">
              <a:latin typeface="Times New Roman"/>
              <a:ea typeface="Times New Roman"/>
            </a:rPr>
            <a:t>1</a:t>
          </a:r>
          <a:r>
            <a:rPr lang="en-US" sz="2000" dirty="0" smtClean="0">
              <a:latin typeface="Times New Roman"/>
              <a:ea typeface="Times New Roman"/>
            </a:rPr>
            <a:t>6</a:t>
          </a:r>
          <a:r>
            <a:rPr lang="ru-RU" sz="2000" dirty="0" smtClean="0">
              <a:latin typeface="Times New Roman"/>
              <a:ea typeface="Times New Roman"/>
            </a:rPr>
            <a:t>0</a:t>
          </a:r>
          <a:r>
            <a:rPr lang="en-US" sz="2000" dirty="0" smtClean="0">
              <a:latin typeface="Times New Roman"/>
              <a:ea typeface="Times New Roman"/>
            </a:rPr>
            <a:t>2</a:t>
          </a:r>
          <a:r>
            <a:rPr lang="ru-RU" sz="2000" dirty="0" smtClean="0">
              <a:latin typeface="Times New Roman"/>
              <a:ea typeface="Times New Roman"/>
            </a:rPr>
            <a:t>,</a:t>
          </a:r>
          <a:r>
            <a:rPr lang="en-US" sz="2000" dirty="0" smtClean="0">
              <a:latin typeface="Times New Roman"/>
              <a:ea typeface="Times New Roman"/>
            </a:rPr>
            <a:t>3</a:t>
          </a:r>
          <a:r>
            <a:rPr lang="ru-RU" sz="2000" dirty="0" smtClean="0">
              <a:latin typeface="Times New Roman"/>
              <a:ea typeface="Times New Roman"/>
            </a:rPr>
            <a:t> тыс. руб</a:t>
          </a:r>
          <a:r>
            <a:rPr lang="ru-RU" sz="2800" dirty="0" smtClean="0">
              <a:latin typeface="Times New Roman"/>
              <a:ea typeface="Times New Roman"/>
            </a:rPr>
            <a:t>.</a:t>
          </a:r>
          <a:endParaRPr lang="ru-RU" sz="2800" dirty="0"/>
        </a:p>
      </dgm:t>
    </dgm:pt>
    <dgm:pt modelId="{BFCF9850-E70E-4DCD-B9F8-06B4ED0402D9}" type="sibTrans" cxnId="{DCC690DA-6E1D-4836-8E7A-F52938923362}">
      <dgm:prSet/>
      <dgm:spPr/>
      <dgm:t>
        <a:bodyPr/>
        <a:lstStyle/>
        <a:p>
          <a:endParaRPr lang="ru-RU"/>
        </a:p>
      </dgm:t>
    </dgm:pt>
    <dgm:pt modelId="{33018448-3509-4402-B91E-A43980982807}" type="parTrans" cxnId="{DCC690DA-6E1D-4836-8E7A-F52938923362}">
      <dgm:prSet/>
      <dgm:spPr/>
      <dgm:t>
        <a:bodyPr/>
        <a:lstStyle/>
        <a:p>
          <a:endParaRPr lang="ru-RU"/>
        </a:p>
      </dgm:t>
    </dgm:pt>
    <dgm:pt modelId="{28DB85C1-FF5E-4171-A829-356A7086EE76}" type="pres">
      <dgm:prSet presAssocID="{F2EB65B4-11CD-45C0-AEE9-4A327CC5D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2848C7-BCFE-4561-909C-238C586AEA53}" type="pres">
      <dgm:prSet presAssocID="{F2EB65B4-11CD-45C0-AEE9-4A327CC5D7F0}" presName="tSp" presStyleCnt="0"/>
      <dgm:spPr/>
    </dgm:pt>
    <dgm:pt modelId="{6F1EF5AF-6AE2-41FB-AB40-69BB977A34ED}" type="pres">
      <dgm:prSet presAssocID="{F2EB65B4-11CD-45C0-AEE9-4A327CC5D7F0}" presName="bSp" presStyleCnt="0"/>
      <dgm:spPr/>
    </dgm:pt>
    <dgm:pt modelId="{AE666DB2-ACE4-46C6-A2AA-8766F0925EDD}" type="pres">
      <dgm:prSet presAssocID="{F2EB65B4-11CD-45C0-AEE9-4A327CC5D7F0}" presName="process" presStyleCnt="0"/>
      <dgm:spPr/>
    </dgm:pt>
    <dgm:pt modelId="{D32B91FA-92CD-46D3-AEA2-6EB7AD3D5368}" type="pres">
      <dgm:prSet presAssocID="{C3068DA5-21BF-4866-B3E1-D58CC7390AEB}" presName="composite1" presStyleCnt="0"/>
      <dgm:spPr/>
    </dgm:pt>
    <dgm:pt modelId="{788B407B-21F7-44F9-9A81-06F8994E6A99}" type="pres">
      <dgm:prSet presAssocID="{C3068DA5-21BF-4866-B3E1-D58CC7390AEB}" presName="dummyNode1" presStyleLbl="node1" presStyleIdx="0" presStyleCnt="2"/>
      <dgm:spPr/>
    </dgm:pt>
    <dgm:pt modelId="{1CDB3C0B-1EA4-4CD2-AD78-EE0E642A7C5A}" type="pres">
      <dgm:prSet presAssocID="{C3068DA5-21BF-4866-B3E1-D58CC7390AEB}" presName="childNode1" presStyleLbl="bgAcc1" presStyleIdx="0" presStyleCnt="2" custScaleX="121678" custScaleY="127739" custLinFactNeighborX="3106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55730-DE1A-430C-821F-7121E0A2CA5E}" type="pres">
      <dgm:prSet presAssocID="{C3068DA5-21BF-4866-B3E1-D58CC7390AE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64159-4C62-4E1B-8B5D-8D0BA397702E}" type="pres">
      <dgm:prSet presAssocID="{C3068DA5-21BF-4866-B3E1-D58CC7390AEB}" presName="parentNode1" presStyleLbl="node1" presStyleIdx="0" presStyleCnt="2" custScaleX="111502" custScaleY="81290" custLinFactNeighborX="-2478" custLinFactNeighborY="11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5AC76-D13A-43F6-8BB3-42510F879001}" type="pres">
      <dgm:prSet presAssocID="{C3068DA5-21BF-4866-B3E1-D58CC7390AEB}" presName="connSite1" presStyleCnt="0"/>
      <dgm:spPr/>
    </dgm:pt>
    <dgm:pt modelId="{F7147C9A-A184-424D-A6C7-26666268584C}" type="pres">
      <dgm:prSet presAssocID="{BFCF9850-E70E-4DCD-B9F8-06B4ED0402D9}" presName="Name9" presStyleLbl="sibTrans2D1" presStyleIdx="0" presStyleCnt="1" custLinFactNeighborX="8974" custLinFactNeighborY="-9871"/>
      <dgm:spPr/>
      <dgm:t>
        <a:bodyPr/>
        <a:lstStyle/>
        <a:p>
          <a:endParaRPr lang="ru-RU"/>
        </a:p>
      </dgm:t>
    </dgm:pt>
    <dgm:pt modelId="{6019492E-90CC-4DFF-AAAE-3BBC97C4AEC3}" type="pres">
      <dgm:prSet presAssocID="{5D6A74C6-95AE-430E-ADF7-407E1316C070}" presName="composite2" presStyleCnt="0"/>
      <dgm:spPr/>
    </dgm:pt>
    <dgm:pt modelId="{0E7C684C-E334-4236-BE76-AE564DC47849}" type="pres">
      <dgm:prSet presAssocID="{5D6A74C6-95AE-430E-ADF7-407E1316C070}" presName="dummyNode2" presStyleLbl="node1" presStyleIdx="0" presStyleCnt="2"/>
      <dgm:spPr/>
    </dgm:pt>
    <dgm:pt modelId="{74C4A92A-3A37-4D3F-8E5C-0EE6DCF51BCD}" type="pres">
      <dgm:prSet presAssocID="{5D6A74C6-95AE-430E-ADF7-407E1316C070}" presName="childNode2" presStyleLbl="bgAcc1" presStyleIdx="1" presStyleCnt="2" custLinFactNeighborX="1526" custLinFactNeighborY="2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B334-9918-476C-81C2-6CFAEF97270B}" type="pres">
      <dgm:prSet presAssocID="{5D6A74C6-95AE-430E-ADF7-407E1316C07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3ADA2-0BA6-4EA4-8FC3-E3449F46CD9F}" type="pres">
      <dgm:prSet presAssocID="{5D6A74C6-95AE-430E-ADF7-407E1316C070}" presName="parentNode2" presStyleLbl="node1" presStyleIdx="1" presStyleCnt="2" custScaleX="115222" custScaleY="74907" custLinFactNeighborX="2259" custLinFactNeighborY="-2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8F952-FB93-401D-9A0B-B2E9E484851B}" type="pres">
      <dgm:prSet presAssocID="{5D6A74C6-95AE-430E-ADF7-407E1316C070}" presName="connSite2" presStyleCnt="0"/>
      <dgm:spPr/>
    </dgm:pt>
  </dgm:ptLst>
  <dgm:cxnLst>
    <dgm:cxn modelId="{DCC690DA-6E1D-4836-8E7A-F52938923362}" srcId="{F2EB65B4-11CD-45C0-AEE9-4A327CC5D7F0}" destId="{C3068DA5-21BF-4866-B3E1-D58CC7390AEB}" srcOrd="0" destOrd="0" parTransId="{33018448-3509-4402-B91E-A43980982807}" sibTransId="{BFCF9850-E70E-4DCD-B9F8-06B4ED0402D9}"/>
    <dgm:cxn modelId="{0B69199E-39B3-4498-8163-A504C4017499}" type="presOf" srcId="{5C232962-A876-4881-B941-540743743FA4}" destId="{1CDB3C0B-1EA4-4CD2-AD78-EE0E642A7C5A}" srcOrd="0" destOrd="1" presId="urn:microsoft.com/office/officeart/2005/8/layout/hProcess4"/>
    <dgm:cxn modelId="{B41DA909-E45E-4862-A475-B4686518734D}" type="presOf" srcId="{6F9AD393-174C-45E9-9667-1DC4689357F9}" destId="{F418B334-9918-476C-81C2-6CFAEF97270B}" srcOrd="1" destOrd="0" presId="urn:microsoft.com/office/officeart/2005/8/layout/hProcess4"/>
    <dgm:cxn modelId="{320659E5-3731-4DB8-B578-9155CD046B12}" srcId="{F2EB65B4-11CD-45C0-AEE9-4A327CC5D7F0}" destId="{5D6A74C6-95AE-430E-ADF7-407E1316C070}" srcOrd="1" destOrd="0" parTransId="{94D2C9B7-D731-4BF8-BF1A-286BDB343AFA}" sibTransId="{07B8AE23-D300-4747-BB9C-3FE7BCB3ABB0}"/>
    <dgm:cxn modelId="{4F5D1664-B835-4E98-A6FC-E869E54326EA}" type="presOf" srcId="{52271BAF-D612-4BBA-B1F2-A112CC0DA28E}" destId="{1CDB3C0B-1EA4-4CD2-AD78-EE0E642A7C5A}" srcOrd="0" destOrd="0" presId="urn:microsoft.com/office/officeart/2005/8/layout/hProcess4"/>
    <dgm:cxn modelId="{5515EEA7-1F48-4AFC-8488-57961F81D8F1}" srcId="{C3068DA5-21BF-4866-B3E1-D58CC7390AEB}" destId="{5C232962-A876-4881-B941-540743743FA4}" srcOrd="1" destOrd="0" parTransId="{8B28276C-5E9D-47A4-921E-6330258B7AC6}" sibTransId="{C5D2BB8E-09EE-46C6-BCDE-34C61008A62F}"/>
    <dgm:cxn modelId="{A586A9FA-E9DD-4D8E-A22F-0BF3BCC40051}" type="presOf" srcId="{5D6A74C6-95AE-430E-ADF7-407E1316C070}" destId="{91F3ADA2-0BA6-4EA4-8FC3-E3449F46CD9F}" srcOrd="0" destOrd="0" presId="urn:microsoft.com/office/officeart/2005/8/layout/hProcess4"/>
    <dgm:cxn modelId="{C2784E2E-BBE3-412A-B5D5-AD8E9E2133CD}" type="presOf" srcId="{C3068DA5-21BF-4866-B3E1-D58CC7390AEB}" destId="{78664159-4C62-4E1B-8B5D-8D0BA397702E}" srcOrd="0" destOrd="0" presId="urn:microsoft.com/office/officeart/2005/8/layout/hProcess4"/>
    <dgm:cxn modelId="{D76F00CA-1855-45FD-B1A4-1DA6DC833253}" type="presOf" srcId="{6F9AD393-174C-45E9-9667-1DC4689357F9}" destId="{74C4A92A-3A37-4D3F-8E5C-0EE6DCF51BCD}" srcOrd="0" destOrd="0" presId="urn:microsoft.com/office/officeart/2005/8/layout/hProcess4"/>
    <dgm:cxn modelId="{08643595-A10A-46AE-948E-B337FA2056A2}" type="presOf" srcId="{52271BAF-D612-4BBA-B1F2-A112CC0DA28E}" destId="{EFE55730-DE1A-430C-821F-7121E0A2CA5E}" srcOrd="1" destOrd="0" presId="urn:microsoft.com/office/officeart/2005/8/layout/hProcess4"/>
    <dgm:cxn modelId="{ACBF323C-B758-49D4-AED1-C0758738A7D5}" type="presOf" srcId="{BFCF9850-E70E-4DCD-B9F8-06B4ED0402D9}" destId="{F7147C9A-A184-424D-A6C7-26666268584C}" srcOrd="0" destOrd="0" presId="urn:microsoft.com/office/officeart/2005/8/layout/hProcess4"/>
    <dgm:cxn modelId="{EB2B471F-FD07-4717-8A21-EBFA3D4159B5}" type="presOf" srcId="{5C232962-A876-4881-B941-540743743FA4}" destId="{EFE55730-DE1A-430C-821F-7121E0A2CA5E}" srcOrd="1" destOrd="1" presId="urn:microsoft.com/office/officeart/2005/8/layout/hProcess4"/>
    <dgm:cxn modelId="{6F133396-8C59-4916-BDAB-B01ABDE05E5C}" srcId="{5D6A74C6-95AE-430E-ADF7-407E1316C070}" destId="{6F9AD393-174C-45E9-9667-1DC4689357F9}" srcOrd="0" destOrd="0" parTransId="{C81E8405-FC6F-442A-823E-41754FA32CF4}" sibTransId="{3229571C-4003-4224-8CD4-262C45786204}"/>
    <dgm:cxn modelId="{2780B252-A3D9-4EA4-88EB-A7F5C4679A9D}" srcId="{C3068DA5-21BF-4866-B3E1-D58CC7390AEB}" destId="{52271BAF-D612-4BBA-B1F2-A112CC0DA28E}" srcOrd="0" destOrd="0" parTransId="{FE2BA583-7A55-4E0C-94D9-D6E2D808BAE1}" sibTransId="{A4C131F7-0C02-4C36-A27A-4A4EFF3E8408}"/>
    <dgm:cxn modelId="{CC0374BF-9612-4F37-9809-6C504617A9D0}" type="presOf" srcId="{F2EB65B4-11CD-45C0-AEE9-4A327CC5D7F0}" destId="{28DB85C1-FF5E-4171-A829-356A7086EE76}" srcOrd="0" destOrd="0" presId="urn:microsoft.com/office/officeart/2005/8/layout/hProcess4"/>
    <dgm:cxn modelId="{3A1DFEFE-7A37-48B6-AAD4-3C6AD4860E57}" type="presParOf" srcId="{28DB85C1-FF5E-4171-A829-356A7086EE76}" destId="{4A2848C7-BCFE-4561-909C-238C586AEA53}" srcOrd="0" destOrd="0" presId="urn:microsoft.com/office/officeart/2005/8/layout/hProcess4"/>
    <dgm:cxn modelId="{70A1B997-8CB7-487A-B011-855070CAB575}" type="presParOf" srcId="{28DB85C1-FF5E-4171-A829-356A7086EE76}" destId="{6F1EF5AF-6AE2-41FB-AB40-69BB977A34ED}" srcOrd="1" destOrd="0" presId="urn:microsoft.com/office/officeart/2005/8/layout/hProcess4"/>
    <dgm:cxn modelId="{E9AC1B10-8407-4243-9589-7996B623A920}" type="presParOf" srcId="{28DB85C1-FF5E-4171-A829-356A7086EE76}" destId="{AE666DB2-ACE4-46C6-A2AA-8766F0925EDD}" srcOrd="2" destOrd="0" presId="urn:microsoft.com/office/officeart/2005/8/layout/hProcess4"/>
    <dgm:cxn modelId="{9F34913C-B358-4917-8F96-B4EED1248CE1}" type="presParOf" srcId="{AE666DB2-ACE4-46C6-A2AA-8766F0925EDD}" destId="{D32B91FA-92CD-46D3-AEA2-6EB7AD3D5368}" srcOrd="0" destOrd="0" presId="urn:microsoft.com/office/officeart/2005/8/layout/hProcess4"/>
    <dgm:cxn modelId="{BF3697E8-CBED-44FF-8116-7CE2547A71EE}" type="presParOf" srcId="{D32B91FA-92CD-46D3-AEA2-6EB7AD3D5368}" destId="{788B407B-21F7-44F9-9A81-06F8994E6A99}" srcOrd="0" destOrd="0" presId="urn:microsoft.com/office/officeart/2005/8/layout/hProcess4"/>
    <dgm:cxn modelId="{2EDEA3E3-5CE0-47B3-B7BC-CC7475C06862}" type="presParOf" srcId="{D32B91FA-92CD-46D3-AEA2-6EB7AD3D5368}" destId="{1CDB3C0B-1EA4-4CD2-AD78-EE0E642A7C5A}" srcOrd="1" destOrd="0" presId="urn:microsoft.com/office/officeart/2005/8/layout/hProcess4"/>
    <dgm:cxn modelId="{4DC92A3E-32CF-4184-B71C-98F6EBAAE9FF}" type="presParOf" srcId="{D32B91FA-92CD-46D3-AEA2-6EB7AD3D5368}" destId="{EFE55730-DE1A-430C-821F-7121E0A2CA5E}" srcOrd="2" destOrd="0" presId="urn:microsoft.com/office/officeart/2005/8/layout/hProcess4"/>
    <dgm:cxn modelId="{E827D1F7-5A07-474C-856E-0C5DCAE2D31F}" type="presParOf" srcId="{D32B91FA-92CD-46D3-AEA2-6EB7AD3D5368}" destId="{78664159-4C62-4E1B-8B5D-8D0BA397702E}" srcOrd="3" destOrd="0" presId="urn:microsoft.com/office/officeart/2005/8/layout/hProcess4"/>
    <dgm:cxn modelId="{E64D4EEE-0657-4523-A47C-0CBADCCEE200}" type="presParOf" srcId="{D32B91FA-92CD-46D3-AEA2-6EB7AD3D5368}" destId="{5315AC76-D13A-43F6-8BB3-42510F879001}" srcOrd="4" destOrd="0" presId="urn:microsoft.com/office/officeart/2005/8/layout/hProcess4"/>
    <dgm:cxn modelId="{7F60F33F-504D-4CBB-A78F-B3803235119C}" type="presParOf" srcId="{AE666DB2-ACE4-46C6-A2AA-8766F0925EDD}" destId="{F7147C9A-A184-424D-A6C7-26666268584C}" srcOrd="1" destOrd="0" presId="urn:microsoft.com/office/officeart/2005/8/layout/hProcess4"/>
    <dgm:cxn modelId="{7C13E03B-FBF5-4797-8DA7-18DFA0275958}" type="presParOf" srcId="{AE666DB2-ACE4-46C6-A2AA-8766F0925EDD}" destId="{6019492E-90CC-4DFF-AAAE-3BBC97C4AEC3}" srcOrd="2" destOrd="0" presId="urn:microsoft.com/office/officeart/2005/8/layout/hProcess4"/>
    <dgm:cxn modelId="{E219A394-31C7-46FD-8810-1F8640254117}" type="presParOf" srcId="{6019492E-90CC-4DFF-AAAE-3BBC97C4AEC3}" destId="{0E7C684C-E334-4236-BE76-AE564DC47849}" srcOrd="0" destOrd="0" presId="urn:microsoft.com/office/officeart/2005/8/layout/hProcess4"/>
    <dgm:cxn modelId="{ADEFDCD6-0BDE-408D-A7D1-B97C38D1AC40}" type="presParOf" srcId="{6019492E-90CC-4DFF-AAAE-3BBC97C4AEC3}" destId="{74C4A92A-3A37-4D3F-8E5C-0EE6DCF51BCD}" srcOrd="1" destOrd="0" presId="urn:microsoft.com/office/officeart/2005/8/layout/hProcess4"/>
    <dgm:cxn modelId="{CFB1708C-7FE7-4502-8B48-2111375C2A6E}" type="presParOf" srcId="{6019492E-90CC-4DFF-AAAE-3BBC97C4AEC3}" destId="{F418B334-9918-476C-81C2-6CFAEF97270B}" srcOrd="2" destOrd="0" presId="urn:microsoft.com/office/officeart/2005/8/layout/hProcess4"/>
    <dgm:cxn modelId="{C26951B9-C83E-402E-9C2F-635EC04E0681}" type="presParOf" srcId="{6019492E-90CC-4DFF-AAAE-3BBC97C4AEC3}" destId="{91F3ADA2-0BA6-4EA4-8FC3-E3449F46CD9F}" srcOrd="3" destOrd="0" presId="urn:microsoft.com/office/officeart/2005/8/layout/hProcess4"/>
    <dgm:cxn modelId="{1B018363-936F-49D3-9007-1A22D2004F0D}" type="presParOf" srcId="{6019492E-90CC-4DFF-AAAE-3BBC97C4AEC3}" destId="{8D88F952-FB93-401D-9A0B-B2E9E484851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AE388-512E-41CE-B02F-90709B39F4B7}">
      <dsp:nvSpPr>
        <dsp:cNvPr id="0" name=""/>
        <dsp:cNvSpPr/>
      </dsp:nvSpPr>
      <dsp:spPr>
        <a:xfrm rot="10800000">
          <a:off x="339147" y="292872"/>
          <a:ext cx="7354108" cy="670430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8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39147" y="292872"/>
        <a:ext cx="7354108" cy="670430"/>
      </dsp:txXfrm>
    </dsp:sp>
    <dsp:sp modelId="{EC135D3E-EB7D-4C96-AAF2-41F0DB27FE44}">
      <dsp:nvSpPr>
        <dsp:cNvPr id="0" name=""/>
        <dsp:cNvSpPr/>
      </dsp:nvSpPr>
      <dsp:spPr>
        <a:xfrm>
          <a:off x="189186" y="181232"/>
          <a:ext cx="887530" cy="8875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2A3DB-9290-4E39-B9B9-904FBEF12BAF}">
      <dsp:nvSpPr>
        <dsp:cNvPr id="0" name=""/>
        <dsp:cNvSpPr/>
      </dsp:nvSpPr>
      <dsp:spPr>
        <a:xfrm rot="10800000">
          <a:off x="353522" y="1236444"/>
          <a:ext cx="7365358" cy="666220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8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3522" y="1236444"/>
        <a:ext cx="7365358" cy="666220"/>
      </dsp:txXfrm>
    </dsp:sp>
    <dsp:sp modelId="{00BBF4EC-6ABF-49A3-A4B5-2C9FBDFCC2C1}">
      <dsp:nvSpPr>
        <dsp:cNvPr id="0" name=""/>
        <dsp:cNvSpPr/>
      </dsp:nvSpPr>
      <dsp:spPr>
        <a:xfrm>
          <a:off x="144017" y="1115647"/>
          <a:ext cx="977867" cy="9170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D1A14-9959-4562-9F50-B2069A10E1CE}">
      <dsp:nvSpPr>
        <dsp:cNvPr id="0" name=""/>
        <dsp:cNvSpPr/>
      </dsp:nvSpPr>
      <dsp:spPr>
        <a:xfrm rot="10800000">
          <a:off x="360043" y="2232699"/>
          <a:ext cx="7375901" cy="666220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8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60043" y="2232699"/>
        <a:ext cx="7375901" cy="666220"/>
      </dsp:txXfrm>
    </dsp:sp>
    <dsp:sp modelId="{2C9AB735-3D11-4F03-B289-4606787E8EF9}">
      <dsp:nvSpPr>
        <dsp:cNvPr id="0" name=""/>
        <dsp:cNvSpPr/>
      </dsp:nvSpPr>
      <dsp:spPr>
        <a:xfrm>
          <a:off x="161968" y="2079572"/>
          <a:ext cx="953006" cy="8926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FBED1-5F56-4F6A-826C-3E9B049E1EF1}">
      <dsp:nvSpPr>
        <dsp:cNvPr id="0" name=""/>
        <dsp:cNvSpPr/>
      </dsp:nvSpPr>
      <dsp:spPr>
        <a:xfrm rot="10800000">
          <a:off x="275073" y="217002"/>
          <a:ext cx="7399416" cy="647091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  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</a:t>
          </a:r>
          <a:endParaRPr lang="en-US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утверждение бюджетной отчётности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75073" y="217002"/>
        <a:ext cx="7399416" cy="647091"/>
      </dsp:txXfrm>
    </dsp:sp>
    <dsp:sp modelId="{C757F3E9-F291-40A6-889F-46B55561F2CD}">
      <dsp:nvSpPr>
        <dsp:cNvPr id="0" name=""/>
        <dsp:cNvSpPr/>
      </dsp:nvSpPr>
      <dsp:spPr>
        <a:xfrm>
          <a:off x="0" y="0"/>
          <a:ext cx="938674" cy="985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895D-97AB-4D60-8C13-4928FFCC56AD}">
      <dsp:nvSpPr>
        <dsp:cNvPr id="0" name=""/>
        <dsp:cNvSpPr/>
      </dsp:nvSpPr>
      <dsp:spPr>
        <a:xfrm rot="10800000">
          <a:off x="101835" y="1236349"/>
          <a:ext cx="7572654" cy="563848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2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финансовый контроль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1835" y="1236349"/>
        <a:ext cx="7572654" cy="563848"/>
      </dsp:txXfrm>
    </dsp:sp>
    <dsp:sp modelId="{634AE918-1A02-442E-AE4C-2654ED271400}">
      <dsp:nvSpPr>
        <dsp:cNvPr id="0" name=""/>
        <dsp:cNvSpPr/>
      </dsp:nvSpPr>
      <dsp:spPr>
        <a:xfrm>
          <a:off x="0" y="1033298"/>
          <a:ext cx="930696" cy="9480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59AE32-0819-46FE-AA97-B08D1EC16E52}">
      <dsp:nvSpPr>
        <dsp:cNvPr id="0" name=""/>
        <dsp:cNvSpPr/>
      </dsp:nvSpPr>
      <dsp:spPr>
        <a:xfrm>
          <a:off x="3399600" y="0"/>
          <a:ext cx="1547041" cy="1389853"/>
        </a:xfrm>
        <a:prstGeom prst="gear9">
          <a:avLst/>
        </a:prstGeom>
        <a:solidFill>
          <a:srgbClr val="FF99CC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99600" y="0"/>
        <a:ext cx="1547041" cy="1389853"/>
      </dsp:txXfrm>
    </dsp:sp>
    <dsp:sp modelId="{A2DB6930-ABED-4F1E-AA38-672EF21FFD37}">
      <dsp:nvSpPr>
        <dsp:cNvPr id="0" name=""/>
        <dsp:cNvSpPr/>
      </dsp:nvSpPr>
      <dsp:spPr>
        <a:xfrm>
          <a:off x="4611308" y="1588700"/>
          <a:ext cx="1626487" cy="1540648"/>
        </a:xfrm>
        <a:prstGeom prst="gear6">
          <a:avLst/>
        </a:prstGeom>
        <a:solidFill>
          <a:schemeClr val="bg2">
            <a:lumMod val="5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Расходы</a:t>
          </a:r>
          <a:endParaRPr lang="ru-RU" sz="1600" b="1" kern="12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4611308" y="1588700"/>
        <a:ext cx="1626487" cy="1540648"/>
      </dsp:txXfrm>
    </dsp:sp>
    <dsp:sp modelId="{684F63F7-5917-4244-86E3-D06266455465}">
      <dsp:nvSpPr>
        <dsp:cNvPr id="0" name=""/>
        <dsp:cNvSpPr/>
      </dsp:nvSpPr>
      <dsp:spPr>
        <a:xfrm rot="20700000">
          <a:off x="2004163" y="2584270"/>
          <a:ext cx="1752069" cy="1501575"/>
        </a:xfrm>
        <a:prstGeom prst="gear6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Источники финансирования дефицита бюджета                                    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403300" y="2898753"/>
        <a:ext cx="953794" cy="872611"/>
      </dsp:txXfrm>
    </dsp:sp>
    <dsp:sp modelId="{6728597D-B836-4259-A697-0B9A0D018B77}">
      <dsp:nvSpPr>
        <dsp:cNvPr id="0" name=""/>
        <dsp:cNvSpPr/>
      </dsp:nvSpPr>
      <dsp:spPr>
        <a:xfrm rot="21232066">
          <a:off x="4916225" y="1504095"/>
          <a:ext cx="1603540" cy="1475458"/>
        </a:xfrm>
        <a:prstGeom prst="circularArrow">
          <a:avLst>
            <a:gd name="adj1" fmla="val 4687"/>
            <a:gd name="adj2" fmla="val 299029"/>
            <a:gd name="adj3" fmla="val 2519149"/>
            <a:gd name="adj4" fmla="val 15854865"/>
            <a:gd name="adj5" fmla="val 5469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245EB-576C-47EC-BE03-78917B1978BE}">
      <dsp:nvSpPr>
        <dsp:cNvPr id="0" name=""/>
        <dsp:cNvSpPr/>
      </dsp:nvSpPr>
      <dsp:spPr>
        <a:xfrm rot="14380331" flipH="1">
          <a:off x="1759780" y="2163686"/>
          <a:ext cx="2199450" cy="2334255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5FB2-A037-436D-A3E6-8BA47DA7A7B1}">
      <dsp:nvSpPr>
        <dsp:cNvPr id="0" name=""/>
        <dsp:cNvSpPr/>
      </dsp:nvSpPr>
      <dsp:spPr>
        <a:xfrm rot="18607360">
          <a:off x="2478746" y="-1065220"/>
          <a:ext cx="3669212" cy="22087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31ADA-1877-4D5D-9760-5BC71C62BF5C}">
      <dsp:nvSpPr>
        <dsp:cNvPr id="0" name=""/>
        <dsp:cNvSpPr/>
      </dsp:nvSpPr>
      <dsp:spPr>
        <a:xfrm rot="10800000">
          <a:off x="1224121" y="2"/>
          <a:ext cx="3543513" cy="97098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1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Продажа земли и имущества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24121" y="2"/>
        <a:ext cx="3543513" cy="970984"/>
      </dsp:txXfrm>
    </dsp:sp>
    <dsp:sp modelId="{8EC4F01A-4D3C-43E7-A363-92EF39B79C4D}">
      <dsp:nvSpPr>
        <dsp:cNvPr id="0" name=""/>
        <dsp:cNvSpPr/>
      </dsp:nvSpPr>
      <dsp:spPr>
        <a:xfrm>
          <a:off x="936107" y="2"/>
          <a:ext cx="970984" cy="9709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E9EAC-2C52-4676-88A6-25F005181C78}">
      <dsp:nvSpPr>
        <dsp:cNvPr id="0" name=""/>
        <dsp:cNvSpPr/>
      </dsp:nvSpPr>
      <dsp:spPr>
        <a:xfrm rot="10800000">
          <a:off x="1224121" y="1261263"/>
          <a:ext cx="3543513" cy="97098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rgbClr val="99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1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Арендная плата за землю и имущество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24121" y="1261263"/>
        <a:ext cx="3543513" cy="970984"/>
      </dsp:txXfrm>
    </dsp:sp>
    <dsp:sp modelId="{D598B720-9D6E-4EE6-A268-95D42C3BC1AB}">
      <dsp:nvSpPr>
        <dsp:cNvPr id="0" name=""/>
        <dsp:cNvSpPr/>
      </dsp:nvSpPr>
      <dsp:spPr>
        <a:xfrm>
          <a:off x="936107" y="1261263"/>
          <a:ext cx="970984" cy="9709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0.21111</cdr:x>
      <cdr:y>0.09524</cdr:y>
    </cdr:from>
    <cdr:to>
      <cdr:x>0.31111</cdr:x>
      <cdr:y>0.21429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28803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305,2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0.34444</cdr:x>
      <cdr:y>0.33333</cdr:y>
    </cdr:from>
    <cdr:to>
      <cdr:x>0.45556</cdr:x>
      <cdr:y>0.45238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1008113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160,2</a:t>
          </a:r>
        </a:p>
      </cdr:txBody>
    </cdr:sp>
  </cdr:relSizeAnchor>
  <cdr:relSizeAnchor xmlns:cdr="http://schemas.openxmlformats.org/drawingml/2006/chartDrawing">
    <cdr:from>
      <cdr:x>0.5</cdr:x>
      <cdr:y>0.33333</cdr:y>
    </cdr:from>
    <cdr:to>
      <cdr:x>0.6</cdr:x>
      <cdr:y>0.45238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0360" y="1008113"/>
          <a:ext cx="648072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160,2</a:t>
          </a:r>
        </a:p>
      </cdr:txBody>
    </cdr:sp>
  </cdr:relSizeAnchor>
  <cdr:relSizeAnchor xmlns:cdr="http://schemas.openxmlformats.org/drawingml/2006/chartDrawing">
    <cdr:from>
      <cdr:x>0.64444</cdr:x>
      <cdr:y>0.33333</cdr:y>
    </cdr:from>
    <cdr:to>
      <cdr:x>0.75556</cdr:x>
      <cdr:y>0.45238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76464" y="1008113"/>
          <a:ext cx="720080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168,7</a:t>
          </a:r>
        </a:p>
      </cdr:txBody>
    </cdr:sp>
  </cdr:relSizeAnchor>
  <cdr:relSizeAnchor xmlns:cdr="http://schemas.openxmlformats.org/drawingml/2006/chartDrawing">
    <cdr:from>
      <cdr:x>0.8</cdr:x>
      <cdr:y>0.30952</cdr:y>
    </cdr:from>
    <cdr:to>
      <cdr:x>0.92222</cdr:x>
      <cdr:y>0.42857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84576" y="936105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176,2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0.40351</cdr:x>
      <cdr:y>0.16667</cdr:y>
    </cdr:from>
    <cdr:to>
      <cdr:x>0.50877</cdr:x>
      <cdr:y>0.25758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792088"/>
          <a:ext cx="432035" cy="432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-3,3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0.36364</cdr:x>
      <cdr:y>0.6744</cdr:y>
    </cdr:from>
    <cdr:to>
      <cdr:x>0.90224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893912"/>
          <a:ext cx="17064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0.54545</cdr:x>
      <cdr:y>0.6744</cdr:y>
    </cdr:from>
    <cdr:to>
      <cdr:x>0.83406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0.34091</cdr:x>
      <cdr:y>0.41026</cdr:y>
    </cdr:from>
    <cdr:to>
      <cdr:x>0.81818</cdr:x>
      <cdr:y>0.64103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3" y="1152128"/>
          <a:ext cx="1512159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>
              <a:solidFill>
                <a:srgbClr val="00B0F0"/>
              </a:solidFill>
              <a:latin typeface="Calibri" pitchFamily="34" charset="0"/>
            </a:rPr>
            <a:t>90,2%</a:t>
          </a:r>
          <a:endParaRPr lang="ru-RU" sz="4000" dirty="0">
            <a:solidFill>
              <a:srgbClr val="00B0F0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0.5172</cdr:x>
      <cdr:y>0.22597</cdr:y>
    </cdr:from>
    <cdr:to>
      <cdr:x>0.51961</cdr:x>
      <cdr:y>0.48606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3798738" y="738663"/>
          <a:ext cx="17686" cy="8501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4">
              <a:lumMod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0.24131</cdr:x>
      <cdr:y>0.71023</cdr:y>
    </cdr:from>
    <cdr:to>
      <cdr:x>0.46863</cdr:x>
      <cdr:y>0.79614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2" y="3509366"/>
          <a:ext cx="1186650" cy="424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0.49804</cdr:x>
      <cdr:y>0.71014</cdr:y>
    </cdr:from>
    <cdr:to>
      <cdr:x>0.68421</cdr:x>
      <cdr:y>0.80553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44183" y="3528392"/>
          <a:ext cx="764129" cy="473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</a:t>
          </a:r>
        </a:p>
      </cdr:txBody>
    </cdr:sp>
  </cdr:relSizeAnchor>
  <cdr:relSizeAnchor xmlns:cdr="http://schemas.openxmlformats.org/drawingml/2006/chartDrawing">
    <cdr:from>
      <cdr:x>0.73529</cdr:x>
      <cdr:y>0.7128</cdr:y>
    </cdr:from>
    <cdr:to>
      <cdr:x>0.93137</cdr:x>
      <cdr:y>0.7875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17910" y="3776805"/>
          <a:ext cx="1364776" cy="395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2027 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D06E-08FC-4781-8B17-1AC576591F93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24CFD-5D33-4D51-B079-C87CD835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2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4CFD-5D33-4D51-B079-C87CD835C28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pPr rtl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8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197" y="3461163"/>
            <a:ext cx="2584337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197" y="3839451"/>
            <a:ext cx="2584337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197" y="4216669"/>
            <a:ext cx="2584337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197" y="4594957"/>
            <a:ext cx="2584337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орма 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4844204" y="3505248"/>
            <a:ext cx="19415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орма 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4880717" y="3897986"/>
            <a:ext cx="121130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орма 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4844204" y="4327946"/>
            <a:ext cx="19415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орма 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4853787" y="4650082"/>
            <a:ext cx="174989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860945"/>
            <a:ext cx="3321392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1821022"/>
            <a:ext cx="3640180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400">
              <a:srgbClr val="FFA3A3">
                <a:lumMod val="71000"/>
              </a:srgbClr>
            </a:gs>
            <a:gs pos="0">
              <a:srgbClr val="7E0000"/>
            </a:gs>
            <a:gs pos="50000">
              <a:srgbClr val="990000">
                <a:alpha val="96000"/>
                <a:lumMod val="98000"/>
              </a:srgbClr>
            </a:gs>
            <a:gs pos="100000">
              <a:srgbClr val="990000">
                <a:lumMod val="7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96CB1-D82C-4F1B-B091-91963D68B02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BB5264-7A30-41A9-9219-B0532E08F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548680"/>
            <a:ext cx="3096344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депутатов Бокситогорского городского поселения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7344816" cy="30238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 бюджете Бокситогорского городского поселения Бокситогорского муниципального района Ленинградской области на 2025 год и плановый период 2026 и 2027 годов»</a:t>
            </a:r>
            <a:endParaRPr lang="ru-RU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ен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4320480" cy="30243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938708710"/>
              </p:ext>
            </p:extLst>
          </p:nvPr>
        </p:nvGraphicFramePr>
        <p:xfrm>
          <a:off x="971600" y="1340768"/>
          <a:ext cx="81724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375273775"/>
              </p:ext>
            </p:extLst>
          </p:nvPr>
        </p:nvGraphicFramePr>
        <p:xfrm>
          <a:off x="1043608" y="4437112"/>
          <a:ext cx="810039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5608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политики Бокситогорского городского поселения на 2025 и плановый период 2026 и 2027 годов.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509120"/>
            <a:ext cx="3168352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2348880"/>
            <a:ext cx="5184576" cy="369332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Ограничение роста муниципального долга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3212976"/>
            <a:ext cx="5256584" cy="576064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Стратегическая приоритизация расходов и развитие принципов проектного управления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4293096"/>
            <a:ext cx="4392488" cy="369332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Увеличение доходной базы 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192"/>
            <a:ext cx="4248472" cy="646331"/>
          </a:xfrm>
          <a:prstGeom prst="rect">
            <a:avLst/>
          </a:prstGeom>
          <a:solidFill>
            <a:schemeClr val="bg2"/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Повышение эффективности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Управления бюджетными расходами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8864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Бокситогорского городского поселения 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429000"/>
            <a:ext cx="69127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E0000"/>
                </a:solidFill>
              </a:rPr>
              <a:t>Проект бюджета поселения</a:t>
            </a:r>
            <a:endParaRPr lang="ru-RU" sz="2400" b="1" dirty="0">
              <a:solidFill>
                <a:srgbClr val="7E0000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187624" y="1268760"/>
            <a:ext cx="1800200" cy="201622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 от 29 февраля 2024 года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203848" y="1268760"/>
            <a:ext cx="1728193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поселения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5220072" y="1268760"/>
            <a:ext cx="1728192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7236296" y="1268760"/>
            <a:ext cx="1584176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106688"/>
            <a:ext cx="5040560" cy="25626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685" y="25124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Бокситогорского городского поселения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979" y="3382694"/>
            <a:ext cx="27909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ru-RU" sz="14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источников внутреннего финансирования дефицита</a:t>
            </a: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местного бюджета включаются: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-разница между полученными и погашенными кредитами кредитных организаций;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-изменение остатков средств на счетах по учету средств местного бюджета в течение соответствующего финансового года; источники внутреннего финансирования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4849" y="1386642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- поступающие в бюджет денежные средства, за исключением средств, являющихся источниками финансирования дефицита бюджета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3576835"/>
              </p:ext>
            </p:extLst>
          </p:nvPr>
        </p:nvGraphicFramePr>
        <p:xfrm>
          <a:off x="1910434" y="1266704"/>
          <a:ext cx="71287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Sinkovskaya_ki\AppData\Local\Microsoft\Windows\INetCache\IE\HQP0IKDO\loupe_PNG1003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5735">
            <a:off x="5336027" y="3188919"/>
            <a:ext cx="1576290" cy="12645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92166" y="4185032"/>
            <a:ext cx="3059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-выплачиваемые из бюджета денежные средства, за исключением средств, являющихся источниками финансирования дефицита бюджета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7200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бюджета Бокситогорского городского поселения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68760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показателей,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435774" y="149775"/>
            <a:ext cx="5833237" cy="7583214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967334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поступлений, млн. руб.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8" y="1700808"/>
          <a:ext cx="41044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076056" y="3573463"/>
          <a:ext cx="3888432" cy="316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252" y="31211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</a:t>
            </a:r>
            <a:b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Бокситогорского городского поселения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7873345"/>
              </p:ext>
            </p:extLst>
          </p:nvPr>
        </p:nvGraphicFramePr>
        <p:xfrm>
          <a:off x="1043608" y="1340767"/>
          <a:ext cx="8031004" cy="23762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58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7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0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7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4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134,7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8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2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638658"/>
              </p:ext>
            </p:extLst>
          </p:nvPr>
        </p:nvGraphicFramePr>
        <p:xfrm>
          <a:off x="1043610" y="3693554"/>
          <a:ext cx="8031002" cy="12961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55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4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7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22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126,9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138,3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8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условно утверждаемые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2578893"/>
              </p:ext>
            </p:extLst>
          </p:nvPr>
        </p:nvGraphicFramePr>
        <p:xfrm>
          <a:off x="1043608" y="5121188"/>
          <a:ext cx="8031003" cy="13353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55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4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6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7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05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78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 к собств.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5436096" y="2060848"/>
            <a:ext cx="72008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591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40770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213285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21,4%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5436096" y="2708920"/>
            <a:ext cx="80392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591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80112" y="27809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19,8 %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5364088" y="4005064"/>
            <a:ext cx="80392" cy="28803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591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381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</p:txBody>
      </p:sp>
      <p:pic>
        <p:nvPicPr>
          <p:cNvPr id="3" name="Рисунок 2" descr="1660256832_21-kartinkin-net-p-fon-dlya-prezentatsii-byudzhet-krasivo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"/>
            <a:ext cx="2483768" cy="1412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48478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780928"/>
            <a:ext cx="208823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140968"/>
            <a:ext cx="2088232" cy="2225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РФ: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доходы  физических лиц – 13%;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Акцизы на нефтепродукты – по нормативу 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Земельный налог – 100%;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 – 100%;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Единый сельхозналог–50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2780928"/>
            <a:ext cx="237626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140968"/>
            <a:ext cx="2232248" cy="1992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Поступления доходов от использования государственного (муниципального) имущества, доходы от продажи материальных и нематериальных активов, штрафных санкций за нарушение законодательства, иных неналоговых платежей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2780928"/>
            <a:ext cx="244827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Безвозмездное пользование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140968"/>
            <a:ext cx="2448272" cy="1255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latin typeface="Calibri" pitchFamily="34" charset="0"/>
              </a:rPr>
              <a:t>Поступления доходов в виде финансовой помощи, полученной от других уровней бюджетной системы РФ (межбюджетные трансферты), безвозмездные поступления от организаций и граждан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</a:t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доходов бюджета Бокситогорского городского поселения в 2025 году </a:t>
            </a:r>
            <a:r>
              <a:rPr lang="ru-RU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12474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5516" y="1484784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630932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собственные доходы  -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86,6  млн. руб.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724128" y="2924944"/>
            <a:ext cx="230425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41245"/>
            <a:ext cx="2880320" cy="5040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205589"/>
            <a:ext cx="33123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Запланировано поступление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налоговых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бюджет Бокситогорского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450912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78,1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млн.руб.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Рост к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202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году 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7,6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293096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Удельный вес в объеме собственных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15616" y="1556792"/>
          <a:ext cx="3168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право 7"/>
          <p:cNvSpPr/>
          <p:nvPr/>
        </p:nvSpPr>
        <p:spPr>
          <a:xfrm rot="16200000">
            <a:off x="4541136" y="4828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6% от объема налоговых доходов)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data.nalog.ru/cdn/image/140191/original.jpg"/>
          <p:cNvPicPr>
            <a:picLocks noChangeAspect="1" noChangeArrowheads="1"/>
          </p:cNvPicPr>
          <p:nvPr/>
        </p:nvPicPr>
        <p:blipFill>
          <a:blip r:embed="rId2" cstate="print"/>
          <a:srcRect l="20483" t="28274" r="20253" b="28268"/>
          <a:stretch>
            <a:fillRect/>
          </a:stretch>
        </p:blipFill>
        <p:spPr bwMode="auto">
          <a:xfrm>
            <a:off x="6732240" y="1340768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184482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55,1 млн.руб.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 к 2024 году - 7 %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573463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Норматив зачисления в бюджет поселения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13%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плательщики налога на доходы физических лиц Бокситогорского городского поселения: ОАО «РУСАЛ Бокситогорск»; ООО «БЭМП»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newvz.ru/wp-content/uploads/2021/07/poshlini_eksport_ru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4725144"/>
            <a:ext cx="3384375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ч.jpg"/>
          <p:cNvPicPr>
            <a:picLocks noChangeAspect="1"/>
          </p:cNvPicPr>
          <p:nvPr/>
        </p:nvPicPr>
        <p:blipFill>
          <a:blip r:embed="rId4" cstate="print"/>
          <a:srcRect t="12033" b="12033"/>
          <a:stretch>
            <a:fillRect/>
          </a:stretch>
        </p:blipFill>
        <p:spPr>
          <a:xfrm>
            <a:off x="5292080" y="4797152"/>
            <a:ext cx="3312368" cy="1916832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11960" y="476672"/>
            <a:ext cx="120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НДФЛ</a:t>
            </a:r>
            <a:endParaRPr lang="ru-RU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73463"/>
            <a:ext cx="4464496" cy="32403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Бокситогорское городское поселение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928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7281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Образовано 01.01.2006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213 кв. км.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на 01.01.2024 года 15960 человек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76470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263691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Земельный налог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573463"/>
            <a:ext cx="30243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на 2025г.</a:t>
            </a:r>
          </a:p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млн.руб.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komi-news.ru/images/cms-image-0000038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2132856"/>
            <a:ext cx="4248472" cy="27609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4" y="5661248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г. - 11,9%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534396" y="5562948"/>
            <a:ext cx="792088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620688"/>
            <a:ext cx="406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276872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(99,6 % от объема неналоговых доходов)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403648" y="3573016"/>
          <a:ext cx="532859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49184" y="4509120"/>
            <a:ext cx="1850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8,4 </a:t>
            </a:r>
            <a:r>
              <a:rPr lang="ru-RU" sz="2800" b="1" spc="-3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800" b="1" spc="-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05273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Неналоговые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88840"/>
            <a:ext cx="71287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92494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Арендная плата за землю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573463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от объема доходов от использования имущества)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0912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на 2025 год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102348" y="5706964"/>
            <a:ext cx="72008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24128" y="580526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к уровню 2024 года – 2,7 %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земельный нал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3841575" cy="245860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4888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Бокситогорского городского поселения в 2025 году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772816"/>
            <a:ext cx="237626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356992"/>
            <a:ext cx="2448272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3" y="4941168"/>
            <a:ext cx="2520280" cy="11347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11960" y="1772816"/>
            <a:ext cx="2088232" cy="10801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39,3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211960" y="3212976"/>
            <a:ext cx="2016224" cy="108011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83968" y="4941168"/>
            <a:ext cx="2088232" cy="9361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988840"/>
            <a:ext cx="2304256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Бокситогорского городского поселения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5" y="1340767"/>
            <a:ext cx="8028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исключением средств, являющихся источниками финансирования дефицита бюджета.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разделам;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ведомствам;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Бокситогорского городского поселения.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667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  <a:endParaRPr 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86916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373216"/>
            <a:ext cx="864095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373216"/>
            <a:ext cx="86409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373216"/>
            <a:ext cx="86409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373216"/>
            <a:ext cx="864095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73216"/>
            <a:ext cx="864095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5373216"/>
            <a:ext cx="86409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373216"/>
            <a:ext cx="792088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Прямоугольник 11"/>
          <p:cNvSpPr/>
          <p:nvPr/>
        </p:nvSpPr>
        <p:spPr>
          <a:xfrm>
            <a:off x="1115616" y="6237312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</a:p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endParaRPr lang="ru-RU" sz="8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165304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6237312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623731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6309320"/>
            <a:ext cx="9361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623731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28384" y="6237312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260648"/>
            <a:ext cx="7481978" cy="887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Бокситогорского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городского поселения по разделам на 2025 год, тыс.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38" idx="4"/>
          </p:cNvCxnSpPr>
          <p:nvPr/>
        </p:nvCxnSpPr>
        <p:spPr>
          <a:xfrm flipV="1">
            <a:off x="4572000" y="2282096"/>
            <a:ext cx="0" cy="4988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203848" y="2636912"/>
            <a:ext cx="648072" cy="43204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64088" y="2811440"/>
            <a:ext cx="572689" cy="3295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851922" y="4221088"/>
            <a:ext cx="360038" cy="5902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3573463"/>
            <a:ext cx="79208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92080" y="4149080"/>
            <a:ext cx="348018" cy="39578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60032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1295,1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1268760"/>
            <a:ext cx="15979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77118,9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4581128"/>
            <a:ext cx="154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32522,3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5776" y="5733256"/>
            <a:ext cx="180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1772,3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52292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4108,9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2321" y="3496102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31305,2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1484784"/>
            <a:ext cx="13157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358,2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расходов  148480,9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aHR0cHM6Ly9hcGkubnNuLmZtL3N0b3JhZ2UvbWVkaWFsaWIvOTk3MzAvcmVndWxhcl9pbWFnZS1mZDViNTljYTZhMTM1ZDNiMDY3NjYzODdmMWE1YWM1Ni5qcGc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725144"/>
            <a:ext cx="954130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9a086aadc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56992"/>
            <a:ext cx="936104" cy="840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Современные-практики-социальной-рабо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7530" y="1886828"/>
            <a:ext cx="1604750" cy="894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2162" y="1484784"/>
            <a:ext cx="859676" cy="79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9fd71dfbd0f745ecb3426f847c9bfb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060848"/>
            <a:ext cx="936104" cy="933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depositphotos_52610003-stock-photo-earth-planet-image-with-building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717032"/>
            <a:ext cx="998711" cy="89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Z-qR-PGLhu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1054" y="4869161"/>
            <a:ext cx="950551" cy="864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4" name="Прямая со стрелкой 43"/>
          <p:cNvCxnSpPr/>
          <p:nvPr/>
        </p:nvCxnSpPr>
        <p:spPr>
          <a:xfrm flipH="1">
            <a:off x="2987824" y="3717032"/>
            <a:ext cx="792088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1543316419_bjudzhe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2853383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cxnSp>
        <p:nvCxnSpPr>
          <p:cNvPr id="45" name="Прямая со стрелкой 44"/>
          <p:cNvCxnSpPr/>
          <p:nvPr/>
        </p:nvCxnSpPr>
        <p:spPr>
          <a:xfrm>
            <a:off x="5148064" y="4149080"/>
            <a:ext cx="432048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33747819"/>
              </p:ext>
            </p:extLst>
          </p:nvPr>
        </p:nvGraphicFramePr>
        <p:xfrm>
          <a:off x="1259632" y="3356992"/>
          <a:ext cx="7344816" cy="326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3369285" y="4181032"/>
            <a:ext cx="20594" cy="832512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0" idx="2"/>
          </p:cNvCxnSpPr>
          <p:nvPr/>
        </p:nvCxnSpPr>
        <p:spPr>
          <a:xfrm flipV="1">
            <a:off x="7056276" y="2949702"/>
            <a:ext cx="0" cy="903950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49205" y="334340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343402"/>
            <a:ext cx="14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180261"/>
            <a:ext cx="165618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Приоритетные направления расходов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бюджета Бокситогорского городского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поселения на 2025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774209"/>
            <a:ext cx="4067944" cy="508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9"/>
          <p:cNvSpPr txBox="1">
            <a:spLocks/>
          </p:cNvSpPr>
          <p:nvPr/>
        </p:nvSpPr>
        <p:spPr>
          <a:xfrm>
            <a:off x="1043608" y="260648"/>
            <a:ext cx="7560840" cy="1107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Бокситогорского городского поселения по программным и непрограммным расходам в 2025-2027 г.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9"/>
          <p:cNvGraphicFramePr>
            <a:graphicFrameLocks/>
          </p:cNvGraphicFramePr>
          <p:nvPr/>
        </p:nvGraphicFramePr>
        <p:xfrm>
          <a:off x="1115616" y="1772816"/>
          <a:ext cx="4104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24128" y="3573463"/>
            <a:ext cx="327585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Бокситогорского городского поселения на 2025-2027 годы сформирован программно-целевым методом.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Исполнение по расходам бюджета Бокситогорского городского поселения будет осуществляться путем реализации 8 муниципальных программ и непрограммных расходов муниципального образования.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бюджетной политики в области расходов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208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Основным инструментом бюджетной политики в области расходов стал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программно-целевой метод, повышающий ответственность и заинтересованность ответственных исполнителей муниципальных программ за достижение наилучших результатов в рамках ограниченных финансовых ресурсов.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82883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полноценного применения инструментов программно-целевого планирования выполняется следующее: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293096"/>
            <a:ext cx="3024336" cy="2138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Разрабатывается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бюджетная стратегия.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Которая определяет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финансовые возможности и условия достижения основных целей и результатов муниципальной политики, прежде всего, в социальной сфере, при обеспечении долгосрочной сбалансированности и устойчивости бюджетной системы Бокситогорского городского поселения и повышении эффективности бюджетных расходов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293096"/>
            <a:ext cx="2952328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Корректируются </a:t>
            </a:r>
          </a:p>
          <a:p>
            <a:pPr algn="ctr"/>
            <a:r>
              <a:rPr lang="ru-RU" sz="1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мероприятия и показатели муниципальных программ в соответствующих сферах деятельности, а также определяются предельные объемы ресурсного обеспечения каждой муниципальной программы на весь срок ее реализации в соответствии с бюджетной стратегией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35896" y="3501008"/>
            <a:ext cx="477672" cy="5732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3501008"/>
            <a:ext cx="432048" cy="57561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8"/>
          <p:cNvSpPr>
            <a:spLocks noChangeArrowheads="1"/>
          </p:cNvSpPr>
          <p:nvPr/>
        </p:nvSpPr>
        <p:spPr bwMode="auto">
          <a:xfrm>
            <a:off x="2051720" y="2878802"/>
            <a:ext cx="4752528" cy="49949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1" dirty="0" smtClean="0">
              <a:solidFill>
                <a:srgbClr val="0033CC"/>
              </a:solidFill>
            </a:endParaRPr>
          </a:p>
          <a:p>
            <a:endParaRPr kumimoji="1" lang="ru-RU" b="1" dirty="0" smtClean="0"/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ОБЩЕГО ПОЛЬЗОВАНИЯ</a:t>
            </a:r>
          </a:p>
          <a:p>
            <a:endParaRPr kumimoji="1" lang="ru-RU" dirty="0" smtClean="0"/>
          </a:p>
          <a:p>
            <a:pPr eaLnBrk="1" hangingPunct="1"/>
            <a:r>
              <a:rPr kumimoji="1" lang="ru-RU" dirty="0" smtClean="0"/>
              <a:t> </a:t>
            </a:r>
            <a:endParaRPr kumimoji="1" lang="ru-RU" dirty="0"/>
          </a:p>
        </p:txBody>
      </p:sp>
      <p:sp>
        <p:nvSpPr>
          <p:cNvPr id="20484" name="AutoShape 9"/>
          <p:cNvSpPr>
            <a:spLocks noChangeArrowheads="1"/>
          </p:cNvSpPr>
          <p:nvPr/>
        </p:nvSpPr>
        <p:spPr bwMode="auto">
          <a:xfrm>
            <a:off x="2051720" y="5301208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БЕЗОПАСНОСТЬ БОКСИТОГОРСКОГО 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AutoShape 10"/>
          <p:cNvSpPr>
            <a:spLocks noChangeArrowheads="1"/>
          </p:cNvSpPr>
          <p:nvPr/>
        </p:nvSpPr>
        <p:spPr bwMode="auto">
          <a:xfrm>
            <a:off x="2051720" y="5949280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УПРАВЛЕНИЕ СОБСТВЕННОСТЬЮ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2051720" y="2204864"/>
            <a:ext cx="4752528" cy="5643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РАЗВИТИЕ СОЦИАЛЬНОЙ СФЕРЫ 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0487" name="AutoShape 12"/>
          <p:cNvSpPr>
            <a:spLocks noChangeArrowheads="1"/>
          </p:cNvSpPr>
          <p:nvPr/>
        </p:nvSpPr>
        <p:spPr bwMode="auto">
          <a:xfrm>
            <a:off x="2051720" y="1412776"/>
            <a:ext cx="4752528" cy="57606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И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 РАЗВИТИЯ КОММУНАЛЬНОЙ ИНФРАСТРУКТУРЫ 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13"/>
          <p:cNvSpPr>
            <a:spLocks noChangeArrowheads="1"/>
          </p:cNvSpPr>
          <p:nvPr/>
        </p:nvSpPr>
        <p:spPr bwMode="auto">
          <a:xfrm>
            <a:off x="2051720" y="4725144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pPr eaLnBrk="1" hangingPunct="1"/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0489" name="AutoShape 32"/>
          <p:cNvSpPr>
            <a:spLocks noChangeArrowheads="1"/>
          </p:cNvSpPr>
          <p:nvPr/>
        </p:nvSpPr>
        <p:spPr bwMode="auto">
          <a:xfrm>
            <a:off x="7164288" y="1772816"/>
            <a:ext cx="1771584" cy="1512169"/>
          </a:xfrm>
          <a:prstGeom prst="foldedCorner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E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</a:p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ПРОГРАММНЫЕ</a:t>
            </a:r>
          </a:p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 РАСХОДЫ</a:t>
            </a:r>
          </a:p>
          <a:p>
            <a:pPr algn="ctr"/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2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kumimoji="1"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1115616" y="2924944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28"/>
          <p:cNvSpPr txBox="1">
            <a:spLocks noChangeArrowheads="1"/>
          </p:cNvSpPr>
          <p:nvPr/>
        </p:nvSpPr>
        <p:spPr bwMode="auto">
          <a:xfrm>
            <a:off x="7020272" y="1052736"/>
            <a:ext cx="144015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0492" name="Text Box 29"/>
          <p:cNvSpPr txBox="1">
            <a:spLocks noChangeArrowheads="1"/>
          </p:cNvSpPr>
          <p:nvPr/>
        </p:nvSpPr>
        <p:spPr bwMode="auto">
          <a:xfrm>
            <a:off x="1115616" y="5301208"/>
            <a:ext cx="78807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1,8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30"/>
          <p:cNvSpPr txBox="1">
            <a:spLocks noChangeArrowheads="1"/>
          </p:cNvSpPr>
          <p:nvPr/>
        </p:nvSpPr>
        <p:spPr bwMode="auto">
          <a:xfrm>
            <a:off x="1115616" y="6021288"/>
            <a:ext cx="79830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1115616" y="2276872"/>
            <a:ext cx="75785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32"/>
          <p:cNvSpPr txBox="1">
            <a:spLocks noChangeArrowheads="1"/>
          </p:cNvSpPr>
          <p:nvPr/>
        </p:nvSpPr>
        <p:spPr bwMode="auto">
          <a:xfrm>
            <a:off x="1115616" y="1484784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1115616" y="4725144"/>
            <a:ext cx="78816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AutoShape 9"/>
          <p:cNvSpPr>
            <a:spLocks noChangeArrowheads="1"/>
          </p:cNvSpPr>
          <p:nvPr/>
        </p:nvSpPr>
        <p:spPr bwMode="auto">
          <a:xfrm>
            <a:off x="2051720" y="3469031"/>
            <a:ext cx="4752528" cy="464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ОБЕСПЕЧЕНИЕ КАЧЕСТВЕННЫМ ЖИЛЬЕМ </a:t>
            </a: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endParaRPr kumimoji="1"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Text Box 29"/>
          <p:cNvSpPr txBox="1">
            <a:spLocks noChangeArrowheads="1"/>
          </p:cNvSpPr>
          <p:nvPr/>
        </p:nvSpPr>
        <p:spPr bwMode="auto">
          <a:xfrm>
            <a:off x="1115616" y="3573016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7164288" y="4941168"/>
            <a:ext cx="1814234" cy="1512168"/>
          </a:xfrm>
          <a:prstGeom prst="foldedCorner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E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</a:p>
          <a:p>
            <a:pPr algn="ctr"/>
            <a:r>
              <a:rPr kumimoji="1" lang="ru-RU" sz="1400" b="1" dirty="0" smtClean="0">
                <a:latin typeface="Times New Roman" pitchFamily="18" charset="0"/>
                <a:cs typeface="Times New Roman" pitchFamily="18" charset="0"/>
              </a:rPr>
              <a:t> РАСХОДОВ</a:t>
            </a:r>
          </a:p>
          <a:p>
            <a:pPr algn="ctr"/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1"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2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kumimoji="1"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1115616" y="4149080"/>
            <a:ext cx="7920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2051720" y="4077072"/>
            <a:ext cx="4752528" cy="5040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r>
              <a:rPr kumimoji="1" lang="ru-RU" sz="1100" b="1" dirty="0" smtClean="0">
                <a:latin typeface="Times New Roman" pitchFamily="18" charset="0"/>
                <a:cs typeface="Times New Roman" pitchFamily="18" charset="0"/>
              </a:rPr>
              <a:t>УСТОЙЧИВОЕ ОБЩЕСТВЕНОЕ РАЗВИТИЕ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11663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поселения в разрезе муниципальных программ на 2025 год</a:t>
            </a:r>
            <a:endParaRPr lang="ru-RU" sz="2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2188468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выполненных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услуг по крупным и средним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организациям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Бокситогорского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941168"/>
            <a:ext cx="3164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объемов инвестиции в основной капитал промышленных предприятий Бокситогорского городского поселения, млн.руб.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97425671"/>
              </p:ext>
            </p:extLst>
          </p:nvPr>
        </p:nvGraphicFramePr>
        <p:xfrm>
          <a:off x="4572000" y="1772816"/>
          <a:ext cx="43204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4103157226"/>
              </p:ext>
            </p:extLst>
          </p:nvPr>
        </p:nvGraphicFramePr>
        <p:xfrm>
          <a:off x="4572000" y="4365104"/>
          <a:ext cx="448278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3">
            <a:extLst>
              <a:ext uri="{FF2B5EF4-FFF2-40B4-BE49-F238E27FC236}">
                <a16:creationId xmlns:a16="http://schemas.microsoft.com/office/drawing/2014/main" xmlns="" id="{1ABD613F-111C-41D6-9F8E-8B2C42A5E047}"/>
              </a:ext>
            </a:extLst>
          </p:cNvPr>
          <p:cNvSpPr txBox="1">
            <a:spLocks/>
          </p:cNvSpPr>
          <p:nvPr/>
        </p:nvSpPr>
        <p:spPr>
          <a:xfrm>
            <a:off x="2771799" y="1340768"/>
            <a:ext cx="3457667" cy="43204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3265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12368" cy="252028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</p:spPr>
      </p:pic>
      <p:sp>
        <p:nvSpPr>
          <p:cNvPr id="8" name="Прямоугольник 7"/>
          <p:cNvSpPr/>
          <p:nvPr/>
        </p:nvSpPr>
        <p:spPr>
          <a:xfrm>
            <a:off x="1043608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«Управление собственностью Бокситогорского городского поселения»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13407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 -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331,2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2132857"/>
            <a:ext cx="3240360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кадастровых работ и оценки рыночной стоимости объектов 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4797152"/>
            <a:ext cx="3384376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Владение, пользование и распоряжение муниципальной собственностью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                   169,2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1618"/>
          <a:stretch>
            <a:fillRect/>
          </a:stretch>
        </p:blipFill>
        <p:spPr>
          <a:xfrm>
            <a:off x="1331640" y="4077072"/>
            <a:ext cx="3384376" cy="2592288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4712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-9104"/>
          <a:stretch>
            <a:fillRect/>
          </a:stretch>
        </p:blipFill>
        <p:spPr>
          <a:xfrm>
            <a:off x="1043608" y="4351725"/>
            <a:ext cx="2846532" cy="2506275"/>
          </a:xfrm>
          <a:prstGeom prst="flowChartPunchedTape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115616" y="1886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«Безопасность Бокситогорского городского поселения»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556792"/>
            <a:ext cx="7416824" cy="1255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«Обеспечение правопорядка и профилактика правонарушений»</a:t>
            </a:r>
            <a:r>
              <a:rPr lang="ru-RU" sz="20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3284985"/>
            <a:ext cx="7488832" cy="864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деятельности добровольной народной дружины по охране общественного порядка 200 тыс.руб.                      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s://tikhvin.spb.ru/iimages/19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4032448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9598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0"/>
            <a:ext cx="2483768" cy="2204864"/>
          </a:xfrm>
          <a:prstGeom prst="flowChartPunchedCard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18864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«Безопасность Бокситогорского городского поселения» 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437112"/>
            <a:ext cx="7632848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ru-RU" b="1" i="1" dirty="0" smtClean="0">
              <a:solidFill>
                <a:srgbClr val="86001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резерва материальных ресурсов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72,3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деятельности аварийно-спасательных формирований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1200,0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тыс.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безопасности людей на водных объектах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120,0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Устройство и содержание противопожарных минерализованных полос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40,0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Содержание пожарных водоемов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140,0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тыс. руб.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492896"/>
            <a:ext cx="763284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«Предупреждение чрезвычайных ситуаций, развитие гражданской обороны, защита населения и территорий от чрезвычайных ситуаций природного и техногенного характера, обеспечение пожарной безопасности»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– 1572,3 тыс. руб.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98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18864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«Развитие социальной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сферы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города Бокситогорска»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2996952"/>
            <a:ext cx="7560840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50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30 рабочих мест на базе МФСУ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«БСК»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322,6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85 рабочих мест на базе МБУ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«ЦКБР»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740,9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поддержке содействия трудовой адаптации и занятости молодежи -  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231,6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 средства областного бюджета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208,4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- 32600,3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adm.boksitogorsk.ru/upload/iblock/ce5/ce5716542d535048b1c0a99b424a5d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653136"/>
            <a:ext cx="3888433" cy="22048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844824"/>
            <a:ext cx="770485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«Трудовая адаптация подростков и молодежи города Бокситогорска»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-  1295,1 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139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-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4"/>
            <a:ext cx="3312368" cy="20882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188640"/>
            <a:ext cx="56886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«Развитие социальной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сферы г.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Бокситогорска»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708920"/>
            <a:ext cx="4824536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innerShdw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субсидии на выполнение муниципального задания МФСУ  «БСК»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30952,3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 на иные цели на приобретение инвентаря и оборудования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352,9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IMG-8946.jpg"/>
          <p:cNvPicPr>
            <a:picLocks noChangeAspect="1"/>
          </p:cNvPicPr>
          <p:nvPr/>
        </p:nvPicPr>
        <p:blipFill>
          <a:blip r:embed="rId3" cstate="print"/>
          <a:srcRect l="32139" t="2388" r="13085"/>
          <a:stretch>
            <a:fillRect/>
          </a:stretch>
        </p:blipFill>
        <p:spPr>
          <a:xfrm>
            <a:off x="6732240" y="332656"/>
            <a:ext cx="2006555" cy="33123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IMG-8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93096"/>
            <a:ext cx="3528392" cy="21602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1412776"/>
            <a:ext cx="4572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г. Бокситогорска»</a:t>
            </a:r>
          </a:p>
          <a:p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-  31305,2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88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54069"/>
            <a:ext cx="2699792" cy="2153174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043608" y="18864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 жильем граждан на территории Бокситогорского городского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поселения»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70080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6917,6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780928"/>
            <a:ext cx="7344816" cy="1512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ежемесячные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отчисления средств бюджета Бокситогорского городского поселения, как собственника жилых помещений, на капитальный ремонт жилого фонда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5239,4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проведение капитального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ремонта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2 квартир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– 1678,2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тыс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 руб.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12" name="Рисунок 11" descr="арендная пл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509120"/>
            <a:ext cx="3528392" cy="2204864"/>
          </a:xfrm>
          <a:prstGeom prst="snip1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584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2411760" cy="2132856"/>
          </a:xfrm>
          <a:prstGeom prst="flowChartDocumen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043609" y="260648"/>
            <a:ext cx="56166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«Содержание автомобильных дорог общего </a:t>
            </a: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пользования и обеспечение регулярных пассажирских перевозок </a:t>
            </a: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 территории Бокситогорского городского поселения»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852936"/>
            <a:ext cx="7560841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«Содержание и ремонт </a:t>
            </a:r>
            <a:r>
              <a:rPr lang="ru-RU" sz="16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пользования, дворовых территорий, проездов к многоквартирным </a:t>
            </a:r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домам»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– 22349,3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221088"/>
            <a:ext cx="7560840" cy="2520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проверка сметной документации по ремонту автомобильных дорог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100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руб.;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актуализация комплексной схемы организации дорожного движения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1133,3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тыс.руб.;</a:t>
            </a: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-ремонт автомобильных дорог частного сектора (ул. Красная, пер. Первомайский)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3258,0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тыс.руб.;</a:t>
            </a:r>
          </a:p>
          <a:p>
            <a:pPr lvl="0">
              <a:buFontTx/>
              <a:buChar char="-"/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содержание дорог  (приобретение соли, песка, очистка и расчистка дорог, ямочный ремонт, содержание мостов и технических средств организации дорожного движения)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17858,0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endParaRPr lang="ru-RU" sz="1400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sz="28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557671112_0 110 3249 1938_1920x0_80_0_0_4dcd8244cb9d8527194063e8649b8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2304256" cy="2879873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5" name="Прямоугольник 24"/>
          <p:cNvSpPr/>
          <p:nvPr/>
        </p:nvSpPr>
        <p:spPr>
          <a:xfrm>
            <a:off x="1043608" y="188640"/>
            <a:ext cx="7912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«Содержание автомобильных дорог общего пользования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обеспечение регулярных пассажирских перевозок на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территории Бокситогорского городского поселения»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1988840"/>
            <a:ext cx="7632848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безопасности дорожного движения на территории </a:t>
            </a:r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Бокситогорского </a:t>
            </a:r>
            <a:r>
              <a:rPr lang="ru-RU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3131840" y="3068961"/>
          <a:ext cx="6012160" cy="37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59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232107" y="4653136"/>
            <a:ext cx="333989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0215" algn="l"/>
              </a:tabLst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осуществление регулярных перевозок пассажиров и багажа по регулируемым</a:t>
            </a:r>
            <a:r>
              <a:rPr lang="ru-RU" sz="2000" i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тарифам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627784" y="3573463"/>
            <a:ext cx="504056" cy="86364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0"/>
            <a:ext cx="7840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«Содержание автомобильных дорог общего пользования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обеспечение регулярных пассажирских перевозок на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территории Бокситогорского городского поселения»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87624" y="1988840"/>
            <a:ext cx="7796014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регулярных пассажирских перевозок 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Бокситогорского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-  2822,3  тыс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pixy.org/src/0/895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19309" y="3833665"/>
            <a:ext cx="4024691" cy="3024335"/>
          </a:xfrm>
          <a:prstGeom prst="foldedCorner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8759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preymontub.com/we_images/1507107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6264696" cy="4667534"/>
          </a:xfrm>
          <a:prstGeom prst="hexagon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0"/>
            <a:ext cx="8100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инфраструктуры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Бокситогорском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городском поселении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484784"/>
            <a:ext cx="7815166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«Развитие коммунальной </a:t>
            </a:r>
            <a:r>
              <a:rPr lang="ru-RU" sz="20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инфраструктуры Бокситогорского городского </a:t>
            </a:r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поселения»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2345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797152"/>
            <a:ext cx="1368152" cy="1910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Техническое обслуживание наружных газораспреде-лительных сетей -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12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0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,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4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4509120"/>
            <a:ext cx="1606068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Субсидия на выполнение муниципального задания (обеспечение помывок в общих отделениях бань, парных и душевых) -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1500,0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5157192"/>
            <a:ext cx="1368152" cy="15097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Актуализация схемы теплоснабжения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350,0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4509120"/>
            <a:ext cx="1656184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Строительный контроль за выполнением работ по реконструкции объектов системы центрального   теплоснабжения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285,0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5013176"/>
            <a:ext cx="1368152" cy="15097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Разработка фактического и прогнозного энергетических балансов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90,0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32292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3828" y="1556792"/>
            <a:ext cx="3996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Потребительский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280013404"/>
              </p:ext>
            </p:extLst>
          </p:nvPr>
        </p:nvGraphicFramePr>
        <p:xfrm>
          <a:off x="1115616" y="2780928"/>
          <a:ext cx="38164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220486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торговли, млн. руб.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69776798"/>
              </p:ext>
            </p:extLst>
          </p:nvPr>
        </p:nvGraphicFramePr>
        <p:xfrm>
          <a:off x="4716016" y="4509120"/>
          <a:ext cx="4320480" cy="214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20072" y="3789040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платных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млн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3563888" cy="2420888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31750"/>
          </a:effectLst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1403648" y="1916832"/>
            <a:ext cx="7272808" cy="11525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ru-RU" sz="29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29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2025 год</a:t>
            </a:r>
            <a:r>
              <a:rPr kumimoji="1" lang="ru-RU" sz="2600" b="1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ru-RU" sz="36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300</a:t>
            </a:r>
            <a:r>
              <a:rPr kumimoji="1" lang="ru-RU" sz="2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63888" y="3356992"/>
            <a:ext cx="288032" cy="6107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инфраструктуры в Бокситогорском городском поселении 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221088"/>
            <a:ext cx="388843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энергосберегающих светильников,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инфраструктуры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Бокситогорском городском поселении 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708920"/>
            <a:ext cx="4536504" cy="4149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субсидия на выполнение муниципального задания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28,0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млн.руб.</a:t>
            </a:r>
          </a:p>
          <a:p>
            <a:pPr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-борьба с борщевиком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47,9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тыс.руб.;</a:t>
            </a:r>
          </a:p>
          <a:p>
            <a:pPr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-организация уличного освещения территории Бокситогорского городского поселения -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15,5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млн. руб.;  </a:t>
            </a:r>
          </a:p>
          <a:p>
            <a:pPr>
              <a:buFontTx/>
              <a:buChar char="-"/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ликвидация несанкционированных свалок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3,8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 руб.;</a:t>
            </a:r>
          </a:p>
          <a:p>
            <a:pPr>
              <a:buFontTx/>
              <a:buChar char="-"/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обустройство и содержание мест (площадок) накопления твердых коммунальных отходов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1,4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млн.руб.;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 озеленение (спил аварийных деревьев, 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кронирование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)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2,7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 руб.;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 содержание и ремонт ливневой канализации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2,5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млн.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руб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.;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- содержание мест братских захоронений и гражданских кладбищ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2,6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млн.руб.;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-праздничное оформление города, акции по благоустройству –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562,6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 руб.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203848" y="2204864"/>
            <a:ext cx="360040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340768"/>
            <a:ext cx="754317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«Благоустройство территорий»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-  57,1 млн.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IMG-8928.jpg"/>
          <p:cNvPicPr>
            <a:picLocks noChangeAspect="1"/>
          </p:cNvPicPr>
          <p:nvPr/>
        </p:nvPicPr>
        <p:blipFill>
          <a:blip r:embed="rId2" cstate="print"/>
          <a:srcRect l="36798" t="19502" r="37505" b="21393"/>
          <a:stretch>
            <a:fillRect/>
          </a:stretch>
        </p:blipFill>
        <p:spPr>
          <a:xfrm>
            <a:off x="5868144" y="2348880"/>
            <a:ext cx="15121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s://dacha73.ru/wp-content/uploads/2021/03/kak-osushit-uchastok-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96559"/>
            <a:ext cx="1512168" cy="216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2" descr="https://cdn1.roomble.com/wp-content/uploads/2020/04/10czvety-1200x799.jpg"/>
          <p:cNvPicPr>
            <a:picLocks noChangeAspect="1" noChangeArrowheads="1"/>
          </p:cNvPicPr>
          <p:nvPr/>
        </p:nvPicPr>
        <p:blipFill>
          <a:blip r:embed="rId4" cstate="print"/>
          <a:srcRect l="10531" r="19105"/>
          <a:stretch>
            <a:fillRect/>
          </a:stretch>
        </p:blipFill>
        <p:spPr bwMode="auto">
          <a:xfrm>
            <a:off x="7452320" y="4437112"/>
            <a:ext cx="1530989" cy="226796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Right"/>
            <a:lightRig rig="threePt" dir="t"/>
          </a:scene3d>
        </p:spPr>
      </p:pic>
      <p:pic>
        <p:nvPicPr>
          <p:cNvPr id="12" name="Рисунок 11" descr="IMG-8949.jpg"/>
          <p:cNvPicPr>
            <a:picLocks noChangeAspect="1"/>
          </p:cNvPicPr>
          <p:nvPr/>
        </p:nvPicPr>
        <p:blipFill>
          <a:blip r:embed="rId5" cstate="print"/>
          <a:srcRect t="12299" r="4954" b="20982"/>
          <a:stretch>
            <a:fillRect/>
          </a:stretch>
        </p:blipFill>
        <p:spPr>
          <a:xfrm>
            <a:off x="7452320" y="2492896"/>
            <a:ext cx="1548806" cy="183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23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111.jpg"/>
          <p:cNvPicPr>
            <a:picLocks noChangeAspect="1"/>
          </p:cNvPicPr>
          <p:nvPr/>
        </p:nvPicPr>
        <p:blipFill>
          <a:blip r:embed="rId3" cstate="print"/>
          <a:srcRect l="5026" r="9275"/>
          <a:stretch>
            <a:fillRect/>
          </a:stretch>
        </p:blipFill>
        <p:spPr>
          <a:xfrm>
            <a:off x="5724128" y="3212976"/>
            <a:ext cx="3230887" cy="345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260648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 инфраструктуры в Бокситогорском городском поселении "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628800"/>
            <a:ext cx="7563646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Отраслевой проект «Эффективное обращение с отходами производства и потребления на территории Ленинградской области»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- 3373,9 тыс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3356992"/>
            <a:ext cx="4248472" cy="259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tabLst>
                <a:tab pos="450215" algn="l"/>
              </a:tabLst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средства на ремонт и модернизацию мест (площадок) накопления твердых коммунальных отходов - 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3373,9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т.ч. средства областного бюджета –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3036,5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тыс.руб. Предусматривается ремонт 16 мест (площадок) накопления твердых коммунальных отходов.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347864" y="2708920"/>
            <a:ext cx="360040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332656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"Обеспечение устойчивого функционирования и развития коммунальной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инфраструктуры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Бокситогорском городском поселении "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628800"/>
            <a:ext cx="741682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Отраслевой проект «Благоустройство сельских территорий»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71,4 тыс. руб. 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3717032"/>
            <a:ext cx="3024336" cy="24482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Комплекс мероприятий по борьбе с борщевиком Сосновского -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71,4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 руб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</a:p>
          <a:p>
            <a:pPr marL="342900" indent="-342900">
              <a:tabLst>
                <a:tab pos="450215" algn="l"/>
              </a:tabLs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в т.ч. средства областного бюджета –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64,3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тыс.руб. </a:t>
            </a:r>
          </a:p>
          <a:p>
            <a:pPr marL="342900" lvl="0" indent="-342900"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10242" name="Picture 2" descr="https://s0.rbk.ru/v6_top_pics/media/img/4/84/75626689681184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4008" y="3429000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>
            <a:off x="2555776" y="2852936"/>
            <a:ext cx="360040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зайн-проект 2"/>
          <p:cNvPicPr>
            <a:picLocks noChangeAspect="1" noChangeArrowheads="1"/>
          </p:cNvPicPr>
          <p:nvPr/>
        </p:nvPicPr>
        <p:blipFill>
          <a:blip r:embed="rId3" cstate="print">
            <a:lum bright="24000" contrast="-57000"/>
          </a:blip>
          <a:srcRect/>
          <a:stretch>
            <a:fillRect/>
          </a:stretch>
        </p:blipFill>
        <p:spPr bwMode="auto">
          <a:xfrm>
            <a:off x="5940152" y="3645024"/>
            <a:ext cx="2987824" cy="2808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5537" y="2060848"/>
            <a:ext cx="8748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0"/>
            <a:ext cx="8100392" cy="1340768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92075" tIns="46038" rIns="92075" bIns="46038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г. Бокситогорска»  на 2025 год</a:t>
            </a:r>
            <a:r>
              <a:rPr lang="en-US" sz="2400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988840"/>
            <a:ext cx="7236296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 города Бокситогорска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1193,4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861048"/>
            <a:ext cx="4104456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общественной территории для благоустройства в 2026 году (спил деревьев)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753,4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дизайн-проектов для участия во Всероссийском голосовании по благоустройству общественной 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440,0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419872" y="3356992"/>
            <a:ext cx="255896" cy="43204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033" y="1569493"/>
            <a:ext cx="5076967" cy="5288507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260648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Бокситогорского городского поселения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«Устойчивое общественное развитие в Бокситогорском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городском поселении 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412776"/>
            <a:ext cx="7488832" cy="1111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«Содействие развитию участия граждан в осуществлении</a:t>
            </a:r>
            <a:r>
              <a:rPr lang="en-US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 в Бокситогорском</a:t>
            </a:r>
            <a:r>
              <a:rPr lang="en-US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городском поселении»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год -  3054,2 тыс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717032"/>
            <a:ext cx="2231765" cy="27358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Реализация областного закона от 16.02.2024 г. №10-оз «О содействии участию населения в осуществлении местного самоуправления в Ленинградской области» (ремонт участков дороги по ул. Полевая и дороги в дер. Горка)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2803,8 тыс. рублей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, в том числе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2523,4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средства областного бюджета.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788024" y="2564904"/>
            <a:ext cx="288032" cy="1008559"/>
          </a:xfrm>
          <a:prstGeom prst="downArrow">
            <a:avLst>
              <a:gd name="adj1" fmla="val 4333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3573463"/>
            <a:ext cx="2301352" cy="2952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-выплаты Почетным гражданам г.Бокситогорска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103,5 тыс. рублей, 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вознаграждение  иным формам местного самоуправления по исполнению общественных обязанностей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96,6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тыс. руб.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членские взносы в Ассоциацию «Совет муниципальных образований Ленинградской области»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50,3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тыс. руб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123728" y="2564903"/>
            <a:ext cx="360040" cy="1008560"/>
          </a:xfrm>
          <a:prstGeom prst="downArrow">
            <a:avLst>
              <a:gd name="adj1" fmla="val 3588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9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tterstock_390186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04864"/>
            <a:ext cx="269979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Бокситогорского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9675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2025 год  средства запланированы в сумме  3885,5 тыс. руб.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564904"/>
            <a:ext cx="4824536" cy="3577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функционирование представительных органов муниципальных образований -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1681,3 тыс.руб.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функций и полномочий совета депутатов Бокситогорского городского поселения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243 тыс. руб.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передача иных межбюджетных трансфертов бюджету Бокситогорского муниципального района  на осуществление внешнего муниципального финансового контроля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739,8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передача иных межбюджетных трансфертов бюджету Бокситогорского муниципального района на осуществление части полномочий по ведению бухгалтерского учета и отчетности, организационно-техническому и юридическому обеспечению совета депутатов Бокситогорского городского поселения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286,7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публикация муниципальных правовых актов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411,8 тыс. 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резервного фонда  -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1829,7 тыс. руб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119,8 тыс.руб.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пенсии за выслугу лет лицам, замещавшим муниципальные должности Бокситогорского городского поселения (2 получателя) –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254,7 тыс.руб.</a:t>
            </a:r>
            <a:endParaRPr lang="ru-RU" sz="1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9888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них: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7A3FB895-3D21-4707-8EDE-3F825906DE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8(81366)2-16-88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A0B41C33-430D-4B31-A546-F856469194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bokskomfin@gmail.com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E62065D0-127B-4884-9760-D1FFEC38A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http://adm.boksitogorsk.ru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Текст 9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9" name="Рисунок 18" descr="Фонтан 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1809" r="31809"/>
          <a:stretch>
            <a:fillRect/>
          </a:stretch>
        </p:blipFill>
        <p:spPr>
          <a:xfrm>
            <a:off x="827584" y="1484784"/>
            <a:ext cx="3612341" cy="4513250"/>
          </a:xfrm>
          <a:effectLst>
            <a:softEdge rad="127000"/>
          </a:effec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Благодарим вас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3086100" y="3086100"/>
            <a:ext cx="6858000" cy="6858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>
            <a:stCxn id="13" idx="0"/>
            <a:endCxn id="13" idx="4"/>
          </p:cNvCxnSpPr>
          <p:nvPr/>
        </p:nvCxnSpPr>
        <p:spPr>
          <a:xfrm flipH="1">
            <a:off x="0" y="0"/>
            <a:ext cx="685800" cy="6858000"/>
          </a:xfrm>
          <a:prstGeom prst="line">
            <a:avLst/>
          </a:prstGeom>
          <a:ln w="1746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0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62880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0212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инвестиций в основной капитал, млн. руб.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87624" y="2420888"/>
          <a:ext cx="64807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0614" y="1556792"/>
            <a:ext cx="331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ресурсы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949280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изменения количества зарегистрированных безработных и уровня безработицы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(человек / уровень %)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876237484"/>
              </p:ext>
            </p:extLst>
          </p:nvPr>
        </p:nvGraphicFramePr>
        <p:xfrm>
          <a:off x="1115616" y="2348881"/>
          <a:ext cx="78488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5114980"/>
            <a:ext cx="1167594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0637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700808"/>
            <a:ext cx="3025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ресурсы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309320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 (чел.)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636911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 крупным и средним предприятиям и организациям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6309320"/>
            <a:ext cx="370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(руб.)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971600" y="2708920"/>
          <a:ext cx="36004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004048" y="3429000"/>
          <a:ext cx="38164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978" y="1155832"/>
            <a:ext cx="2575084" cy="13370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63284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 такое бюджет для граждан?</a:t>
            </a:r>
          </a:p>
          <a:p>
            <a:pPr algn="ctr"/>
            <a:endParaRPr lang="en-US" sz="2400" b="1" dirty="0" smtClean="0">
              <a:solidFill>
                <a:srgbClr val="7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понятия. 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информационный ресурс, содержащий основные положения проекта решения о бюджете, в доступной для широкого круга заинтересованных пользователей форме. Составляется с целью ознакомления граждан с основными целями, задачами и приоритетными направлениями бюджетной политики муниципального образования.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план доходов и расходов муниципального образования на определенный период (финансовый год).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безвозмездные и безвозвратные поступления денежных средств </a:t>
            </a:r>
            <a:endParaRPr lang="en-US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в соответствии </a:t>
            </a:r>
            <a:endParaRPr lang="en-US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установленными полномочиями по расходным обязательствам.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превышение доходов над расходами.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над доходами.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предельные объёмы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  <a:endParaRPr lang="ru-RU" sz="36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635896" y="692696"/>
            <a:ext cx="792088" cy="42847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572000" y="1052736"/>
            <a:ext cx="1584176" cy="1229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71800" y="764704"/>
            <a:ext cx="1008112" cy="136815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347864" y="2636912"/>
            <a:ext cx="1584176" cy="12601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публично-правовых образований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7704" y="836712"/>
            <a:ext cx="0" cy="18002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259632" y="2780928"/>
            <a:ext cx="1152127" cy="935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148064" y="3212976"/>
            <a:ext cx="936104" cy="1576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300192" y="2636912"/>
            <a:ext cx="2232248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(Местные бюджеты)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6056" y="4005064"/>
            <a:ext cx="1008112" cy="43204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08104" y="4797152"/>
            <a:ext cx="3096344" cy="1229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699792" y="4005064"/>
            <a:ext cx="672098" cy="7200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331640" y="4869160"/>
            <a:ext cx="3384376" cy="12034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E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32240" y="260648"/>
            <a:ext cx="2123728" cy="14127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6874</TotalTime>
  <Words>2941</Words>
  <Application>Microsoft Office PowerPoint</Application>
  <PresentationFormat>Экран (4:3)</PresentationFormat>
  <Paragraphs>533</Paragraphs>
  <Slides>47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Солнцестояние</vt:lpstr>
      <vt:lpstr>К проекту решения Совета депутатов Бокситогорского городского поселения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Муниципальная программа  «Формирование современной городской среды г. Бокситогорска»  на 2025 год   </vt:lpstr>
      <vt:lpstr>Слайд 45</vt:lpstr>
      <vt:lpstr>Слайд 46</vt:lpstr>
      <vt:lpstr>Благодарим вас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</dc:creator>
  <cp:lastModifiedBy>Иванова</cp:lastModifiedBy>
  <cp:revision>903</cp:revision>
  <dcterms:created xsi:type="dcterms:W3CDTF">2023-11-13T08:22:55Z</dcterms:created>
  <dcterms:modified xsi:type="dcterms:W3CDTF">2024-12-03T12:41:00Z</dcterms:modified>
</cp:coreProperties>
</file>